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5038"/>
            <a:ext cx="8618205" cy="5502392"/>
          </a:xfrm>
        </p:spPr>
      </p:pic>
    </p:spTree>
    <p:extLst>
      <p:ext uri="{BB962C8B-B14F-4D97-AF65-F5344CB8AC3E}">
        <p14:creationId xmlns:p14="http://schemas.microsoft.com/office/powerpoint/2010/main" val="113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9252"/>
            <a:ext cx="10013868" cy="5538733"/>
          </a:xfrm>
        </p:spPr>
      </p:pic>
    </p:spTree>
    <p:extLst>
      <p:ext uri="{BB962C8B-B14F-4D97-AF65-F5344CB8AC3E}">
        <p14:creationId xmlns:p14="http://schemas.microsoft.com/office/powerpoint/2010/main" val="1976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46521"/>
            <a:ext cx="9996431" cy="5455067"/>
          </a:xfrm>
        </p:spPr>
      </p:pic>
    </p:spTree>
    <p:extLst>
      <p:ext uri="{BB962C8B-B14F-4D97-AF65-F5344CB8AC3E}">
        <p14:creationId xmlns:p14="http://schemas.microsoft.com/office/powerpoint/2010/main" val="3028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Apex Part II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doc-0s-8o-docs.googleusercontent.com/docs/securesc/5pe47l6ulqua6avo3s67gntdkpamk3da/9nhupf6alim8lil13kvb1ng705nlcabe/1448337600000/11924061475679539178/11924061475679539178/0B03VinJ9tzjsMm40cWRMYWJJU3c?e=view&amp;nonce=uhq4n6i1uvjl0&amp;user=11924061475679539178&amp;hash=3j99qqvb87ab88rj1jj53a0b9gl71v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-0g-8o-docs.googleusercontent.com/docs/securesc/5pe47l6ulqua6avo3s67gntdkpamk3da/seobp81bmos2jl35qmk7ukvb4mbabpun/1448344800000/11924061475679539178/11924061475679539178/0B03VinJ9tzjsdGFobkRGczZXSkk?e=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4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for 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https://github.com/David-Parker/F15_C3_Apex.git</a:t>
            </a:r>
          </a:p>
        </p:txBody>
      </p:sp>
    </p:spTree>
    <p:extLst>
      <p:ext uri="{BB962C8B-B14F-4D97-AF65-F5344CB8AC3E}">
        <p14:creationId xmlns:p14="http://schemas.microsoft.com/office/powerpoint/2010/main" val="74208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Request for Exception</vt:lpstr>
      <vt:lpstr>Conceptual Model</vt:lpstr>
      <vt:lpstr>Relational Model</vt:lpstr>
      <vt:lpstr>Logical Model</vt:lpstr>
      <vt:lpstr>Our Apex Part II Application</vt:lpstr>
      <vt:lpstr>PowerPoint Presentation</vt:lpstr>
      <vt:lpstr>PowerPoint Presentation</vt:lpstr>
      <vt:lpstr>Github Link for Part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5</cp:revision>
  <dcterms:created xsi:type="dcterms:W3CDTF">2015-11-24T01:31:40Z</dcterms:created>
  <dcterms:modified xsi:type="dcterms:W3CDTF">2015-11-24T06:21:18Z</dcterms:modified>
</cp:coreProperties>
</file>