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9753600" cx="13004800"/>
  <p:notesSz cx="6858000" cy="9144000"/>
  <p:embeddedFontLst>
    <p:embeddedFont>
      <p:font typeface="Helvetica Neue"/>
      <p:regular r:id="rId17"/>
      <p:bold r:id="rId18"/>
      <p:italic r:id="rId19"/>
      <p:boldItalic r:id="rId20"/>
    </p:embeddedFont>
    <p:embeddedFont>
      <p:font typeface="Old Standard TT"/>
      <p:regular r:id="rId21"/>
      <p:bold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7.xml"/><Relationship Id="rId22" Type="http://schemas.openxmlformats.org/officeDocument/2006/relationships/font" Target="fonts/OldStandardTT-bold.fntdata"/><Relationship Id="rId10" Type="http://schemas.openxmlformats.org/officeDocument/2006/relationships/slide" Target="slides/slide6.xml"/><Relationship Id="rId21" Type="http://schemas.openxmlformats.org/officeDocument/2006/relationships/font" Target="fonts/OldStandardTT-regular.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OldStandardT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HelveticaNeue-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HelveticaNeue-italic.fntdata"/><Relationship Id="rId6" Type="http://schemas.openxmlformats.org/officeDocument/2006/relationships/slide" Target="slides/slide2.xml"/><Relationship Id="rId18" Type="http://schemas.openxmlformats.org/officeDocument/2006/relationships/font" Target="fonts/HelveticaNeue-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lnSpc>
                <a:spcPct val="117999"/>
              </a:lnSpc>
              <a:spcBef>
                <a:spcPts val="0"/>
              </a:spcBef>
              <a:buNone/>
              <a:defRPr b="0" i="0" sz="2200" u="none" cap="none" strike="noStrike">
                <a:latin typeface="Helvetica Neue"/>
                <a:ea typeface="Helvetica Neue"/>
                <a:cs typeface="Helvetica Neue"/>
                <a:sym typeface="Helvetica Neue"/>
              </a:defRPr>
            </a:lvl1pPr>
            <a:lvl2pPr indent="228600" lvl="1" marL="457200" marR="0" rtl="0" algn="l">
              <a:lnSpc>
                <a:spcPct val="117999"/>
              </a:lnSpc>
              <a:spcBef>
                <a:spcPts val="0"/>
              </a:spcBef>
              <a:buNone/>
              <a:defRPr b="0" i="0" sz="2200" u="none" cap="none" strike="noStrike">
                <a:latin typeface="Helvetica Neue"/>
                <a:ea typeface="Helvetica Neue"/>
                <a:cs typeface="Helvetica Neue"/>
                <a:sym typeface="Helvetica Neue"/>
              </a:defRPr>
            </a:lvl2pPr>
            <a:lvl3pPr indent="457200" lvl="2" marL="914400" marR="0" rtl="0" algn="l">
              <a:lnSpc>
                <a:spcPct val="117999"/>
              </a:lnSpc>
              <a:spcBef>
                <a:spcPts val="0"/>
              </a:spcBef>
              <a:buNone/>
              <a:defRPr b="0" i="0" sz="2200" u="none" cap="none" strike="noStrike">
                <a:latin typeface="Helvetica Neue"/>
                <a:ea typeface="Helvetica Neue"/>
                <a:cs typeface="Helvetica Neue"/>
                <a:sym typeface="Helvetica Neue"/>
              </a:defRPr>
            </a:lvl3pPr>
            <a:lvl4pPr indent="685800" lvl="3" marL="1371600" marR="0" rtl="0" algn="l">
              <a:lnSpc>
                <a:spcPct val="117999"/>
              </a:lnSpc>
              <a:spcBef>
                <a:spcPts val="0"/>
              </a:spcBef>
              <a:buNone/>
              <a:defRPr b="0" i="0" sz="2200" u="none" cap="none" strike="noStrike">
                <a:latin typeface="Helvetica Neue"/>
                <a:ea typeface="Helvetica Neue"/>
                <a:cs typeface="Helvetica Neue"/>
                <a:sym typeface="Helvetica Neue"/>
              </a:defRPr>
            </a:lvl4pPr>
            <a:lvl5pPr indent="914400" lvl="4" marL="1828800" marR="0" rtl="0" algn="l">
              <a:lnSpc>
                <a:spcPct val="117999"/>
              </a:lnSpc>
              <a:spcBef>
                <a:spcPts val="0"/>
              </a:spcBef>
              <a:buNone/>
              <a:defRPr b="0" i="0" sz="2200" u="none" cap="none" strike="noStrike">
                <a:latin typeface="Helvetica Neue"/>
                <a:ea typeface="Helvetica Neue"/>
                <a:cs typeface="Helvetica Neue"/>
                <a:sym typeface="Helvetica Neue"/>
              </a:defRPr>
            </a:lvl5pPr>
            <a:lvl6pPr indent="1143000" lvl="5" marL="2286000" marR="0" rtl="0" algn="l">
              <a:lnSpc>
                <a:spcPct val="117999"/>
              </a:lnSpc>
              <a:spcBef>
                <a:spcPts val="0"/>
              </a:spcBef>
              <a:buNone/>
              <a:defRPr b="0" i="0" sz="2200" u="none" cap="none" strike="noStrike">
                <a:latin typeface="Helvetica Neue"/>
                <a:ea typeface="Helvetica Neue"/>
                <a:cs typeface="Helvetica Neue"/>
                <a:sym typeface="Helvetica Neue"/>
              </a:defRPr>
            </a:lvl6pPr>
            <a:lvl7pPr indent="1371600" lvl="6" marL="2743200" marR="0" rtl="0" algn="l">
              <a:lnSpc>
                <a:spcPct val="117999"/>
              </a:lnSpc>
              <a:spcBef>
                <a:spcPts val="0"/>
              </a:spcBef>
              <a:buNone/>
              <a:defRPr b="0" i="0" sz="2200" u="none" cap="none" strike="noStrike">
                <a:latin typeface="Helvetica Neue"/>
                <a:ea typeface="Helvetica Neue"/>
                <a:cs typeface="Helvetica Neue"/>
                <a:sym typeface="Helvetica Neue"/>
              </a:defRPr>
            </a:lvl7pPr>
            <a:lvl8pPr indent="1600200" lvl="7" marL="3200400" marR="0" rtl="0" algn="l">
              <a:lnSpc>
                <a:spcPct val="117999"/>
              </a:lnSpc>
              <a:spcBef>
                <a:spcPts val="0"/>
              </a:spcBef>
              <a:buNone/>
              <a:defRPr b="0" i="0" sz="2200" u="none" cap="none" strike="noStrike">
                <a:latin typeface="Helvetica Neue"/>
                <a:ea typeface="Helvetica Neue"/>
                <a:cs typeface="Helvetica Neue"/>
                <a:sym typeface="Helvetica Neue"/>
              </a:defRPr>
            </a:lvl8pPr>
            <a:lvl9pPr indent="1828800" lvl="8" marL="3657600" marR="0" rtl="0" algn="l">
              <a:lnSpc>
                <a:spcPct val="117999"/>
              </a:lnSpc>
              <a:spcBef>
                <a:spcPts val="0"/>
              </a:spcBef>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61" name="Shape 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120" name="Shape 1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26" name="Shape 1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132" name="Shape 1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67" name="Shape 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73" name="Shape 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79" name="Shape 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85" name="Shape 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91" name="Shape 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97" name="Shape 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103" name="Shape 1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12" name="Shape 1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89"/>
            <a:ext cx="13004700" cy="3246000"/>
          </a:xfrm>
          <a:prstGeom prst="rect">
            <a:avLst/>
          </a:prstGeom>
          <a:solidFill>
            <a:schemeClr val="lt2"/>
          </a:solidFill>
          <a:ln>
            <a:noFill/>
          </a:ln>
        </p:spPr>
        <p:txBody>
          <a:bodyPr anchorCtr="0" anchor="ctr" bIns="144475" lIns="144475" rIns="144475" tIns="144475">
            <a:noAutofit/>
          </a:bodyPr>
          <a:lstStyle/>
          <a:p>
            <a:pPr lvl="0">
              <a:spcBef>
                <a:spcPts val="0"/>
              </a:spcBef>
              <a:buNone/>
            </a:pPr>
            <a:r>
              <a:t/>
            </a:r>
            <a:endParaRPr/>
          </a:p>
        </p:txBody>
      </p:sp>
      <p:cxnSp>
        <p:nvCxnSpPr>
          <p:cNvPr id="11" name="Shape 11"/>
          <p:cNvCxnSpPr/>
          <p:nvPr/>
        </p:nvCxnSpPr>
        <p:spPr>
          <a:xfrm>
            <a:off x="912973" y="6821925"/>
            <a:ext cx="555000"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729173" y="3590257"/>
            <a:ext cx="11546400" cy="2887800"/>
          </a:xfrm>
          <a:prstGeom prst="rect">
            <a:avLst/>
          </a:prstGeom>
        </p:spPr>
        <p:txBody>
          <a:bodyPr anchorCtr="0" anchor="b" bIns="144475" lIns="144475" rIns="144475" tIns="144475"/>
          <a:lstStyle>
            <a:lvl1pPr lvl="0">
              <a:spcBef>
                <a:spcPts val="0"/>
              </a:spcBef>
              <a:buClr>
                <a:schemeClr val="accent1"/>
              </a:buClr>
              <a:buSzPct val="100000"/>
              <a:defRPr sz="6600">
                <a:solidFill>
                  <a:schemeClr val="accent1"/>
                </a:solidFill>
              </a:defRPr>
            </a:lvl1pPr>
            <a:lvl2pPr lvl="1">
              <a:spcBef>
                <a:spcPts val="0"/>
              </a:spcBef>
              <a:buClr>
                <a:schemeClr val="accent1"/>
              </a:buClr>
              <a:buSzPct val="100000"/>
              <a:defRPr sz="6600">
                <a:solidFill>
                  <a:schemeClr val="accent1"/>
                </a:solidFill>
              </a:defRPr>
            </a:lvl2pPr>
            <a:lvl3pPr lvl="2">
              <a:spcBef>
                <a:spcPts val="0"/>
              </a:spcBef>
              <a:buClr>
                <a:schemeClr val="accent1"/>
              </a:buClr>
              <a:buSzPct val="100000"/>
              <a:defRPr sz="6600">
                <a:solidFill>
                  <a:schemeClr val="accent1"/>
                </a:solidFill>
              </a:defRPr>
            </a:lvl3pPr>
            <a:lvl4pPr lvl="3">
              <a:spcBef>
                <a:spcPts val="0"/>
              </a:spcBef>
              <a:buClr>
                <a:schemeClr val="accent1"/>
              </a:buClr>
              <a:buSzPct val="100000"/>
              <a:defRPr sz="6600">
                <a:solidFill>
                  <a:schemeClr val="accent1"/>
                </a:solidFill>
              </a:defRPr>
            </a:lvl4pPr>
            <a:lvl5pPr lvl="4">
              <a:spcBef>
                <a:spcPts val="0"/>
              </a:spcBef>
              <a:buClr>
                <a:schemeClr val="accent1"/>
              </a:buClr>
              <a:buSzPct val="100000"/>
              <a:defRPr sz="6600">
                <a:solidFill>
                  <a:schemeClr val="accent1"/>
                </a:solidFill>
              </a:defRPr>
            </a:lvl5pPr>
            <a:lvl6pPr lvl="5">
              <a:spcBef>
                <a:spcPts val="0"/>
              </a:spcBef>
              <a:buClr>
                <a:schemeClr val="accent1"/>
              </a:buClr>
              <a:buSzPct val="100000"/>
              <a:defRPr sz="6600">
                <a:solidFill>
                  <a:schemeClr val="accent1"/>
                </a:solidFill>
              </a:defRPr>
            </a:lvl6pPr>
            <a:lvl7pPr lvl="6">
              <a:spcBef>
                <a:spcPts val="0"/>
              </a:spcBef>
              <a:buClr>
                <a:schemeClr val="accent1"/>
              </a:buClr>
              <a:buSzPct val="100000"/>
              <a:defRPr sz="6600">
                <a:solidFill>
                  <a:schemeClr val="accent1"/>
                </a:solidFill>
              </a:defRPr>
            </a:lvl7pPr>
            <a:lvl8pPr lvl="7">
              <a:spcBef>
                <a:spcPts val="0"/>
              </a:spcBef>
              <a:buClr>
                <a:schemeClr val="accent1"/>
              </a:buClr>
              <a:buSzPct val="100000"/>
              <a:defRPr sz="6600">
                <a:solidFill>
                  <a:schemeClr val="accent1"/>
                </a:solidFill>
              </a:defRPr>
            </a:lvl8pPr>
            <a:lvl9pPr lvl="8">
              <a:spcBef>
                <a:spcPts val="0"/>
              </a:spcBef>
              <a:buClr>
                <a:schemeClr val="accent1"/>
              </a:buClr>
              <a:buSzPct val="100000"/>
              <a:defRPr sz="6600">
                <a:solidFill>
                  <a:schemeClr val="accent1"/>
                </a:solidFill>
              </a:defRPr>
            </a:lvl9pPr>
          </a:lstStyle>
          <a:p/>
        </p:txBody>
      </p:sp>
      <p:sp>
        <p:nvSpPr>
          <p:cNvPr id="13" name="Shape 13"/>
          <p:cNvSpPr txBox="1"/>
          <p:nvPr>
            <p:ph idx="1" type="subTitle"/>
          </p:nvPr>
        </p:nvSpPr>
        <p:spPr>
          <a:xfrm>
            <a:off x="729173" y="7282989"/>
            <a:ext cx="11546400" cy="1493400"/>
          </a:xfrm>
          <a:prstGeom prst="rect">
            <a:avLst/>
          </a:prstGeom>
        </p:spPr>
        <p:txBody>
          <a:bodyPr anchorCtr="0" anchor="t" bIns="144475" lIns="144475" rIns="144475" tIns="144475"/>
          <a:lstStyle>
            <a:lvl1pPr lvl="0">
              <a:lnSpc>
                <a:spcPct val="100000"/>
              </a:lnSpc>
              <a:spcBef>
                <a:spcPts val="0"/>
              </a:spcBef>
              <a:spcAft>
                <a:spcPts val="0"/>
              </a:spcAft>
              <a:buClr>
                <a:schemeClr val="accent2"/>
              </a:buClr>
              <a:buSzPct val="100000"/>
              <a:buNone/>
              <a:defRPr sz="3800">
                <a:solidFill>
                  <a:schemeClr val="accent2"/>
                </a:solidFill>
              </a:defRPr>
            </a:lvl1pPr>
            <a:lvl2pPr lvl="1">
              <a:lnSpc>
                <a:spcPct val="100000"/>
              </a:lnSpc>
              <a:spcBef>
                <a:spcPts val="0"/>
              </a:spcBef>
              <a:spcAft>
                <a:spcPts val="0"/>
              </a:spcAft>
              <a:buClr>
                <a:schemeClr val="accent2"/>
              </a:buClr>
              <a:buSzPct val="100000"/>
              <a:buNone/>
              <a:defRPr sz="3800">
                <a:solidFill>
                  <a:schemeClr val="accent2"/>
                </a:solidFill>
              </a:defRPr>
            </a:lvl2pPr>
            <a:lvl3pPr lvl="2">
              <a:lnSpc>
                <a:spcPct val="100000"/>
              </a:lnSpc>
              <a:spcBef>
                <a:spcPts val="0"/>
              </a:spcBef>
              <a:spcAft>
                <a:spcPts val="0"/>
              </a:spcAft>
              <a:buClr>
                <a:schemeClr val="accent2"/>
              </a:buClr>
              <a:buSzPct val="100000"/>
              <a:buNone/>
              <a:defRPr sz="3800">
                <a:solidFill>
                  <a:schemeClr val="accent2"/>
                </a:solidFill>
              </a:defRPr>
            </a:lvl3pPr>
            <a:lvl4pPr lvl="3">
              <a:lnSpc>
                <a:spcPct val="100000"/>
              </a:lnSpc>
              <a:spcBef>
                <a:spcPts val="0"/>
              </a:spcBef>
              <a:spcAft>
                <a:spcPts val="0"/>
              </a:spcAft>
              <a:buClr>
                <a:schemeClr val="accent2"/>
              </a:buClr>
              <a:buSzPct val="100000"/>
              <a:buNone/>
              <a:defRPr sz="3800">
                <a:solidFill>
                  <a:schemeClr val="accent2"/>
                </a:solidFill>
              </a:defRPr>
            </a:lvl4pPr>
            <a:lvl5pPr lvl="4">
              <a:lnSpc>
                <a:spcPct val="100000"/>
              </a:lnSpc>
              <a:spcBef>
                <a:spcPts val="0"/>
              </a:spcBef>
              <a:spcAft>
                <a:spcPts val="0"/>
              </a:spcAft>
              <a:buClr>
                <a:schemeClr val="accent2"/>
              </a:buClr>
              <a:buSzPct val="100000"/>
              <a:buNone/>
              <a:defRPr sz="3800">
                <a:solidFill>
                  <a:schemeClr val="accent2"/>
                </a:solidFill>
              </a:defRPr>
            </a:lvl5pPr>
            <a:lvl6pPr lvl="5">
              <a:lnSpc>
                <a:spcPct val="100000"/>
              </a:lnSpc>
              <a:spcBef>
                <a:spcPts val="0"/>
              </a:spcBef>
              <a:spcAft>
                <a:spcPts val="0"/>
              </a:spcAft>
              <a:buClr>
                <a:schemeClr val="accent2"/>
              </a:buClr>
              <a:buSzPct val="100000"/>
              <a:buNone/>
              <a:defRPr sz="3800">
                <a:solidFill>
                  <a:schemeClr val="accent2"/>
                </a:solidFill>
              </a:defRPr>
            </a:lvl6pPr>
            <a:lvl7pPr lvl="6">
              <a:lnSpc>
                <a:spcPct val="100000"/>
              </a:lnSpc>
              <a:spcBef>
                <a:spcPts val="0"/>
              </a:spcBef>
              <a:spcAft>
                <a:spcPts val="0"/>
              </a:spcAft>
              <a:buClr>
                <a:schemeClr val="accent2"/>
              </a:buClr>
              <a:buSzPct val="100000"/>
              <a:buNone/>
              <a:defRPr sz="3800">
                <a:solidFill>
                  <a:schemeClr val="accent2"/>
                </a:solidFill>
              </a:defRPr>
            </a:lvl7pPr>
            <a:lvl8pPr lvl="7">
              <a:lnSpc>
                <a:spcPct val="100000"/>
              </a:lnSpc>
              <a:spcBef>
                <a:spcPts val="0"/>
              </a:spcBef>
              <a:spcAft>
                <a:spcPts val="0"/>
              </a:spcAft>
              <a:buClr>
                <a:schemeClr val="accent2"/>
              </a:buClr>
              <a:buSzPct val="100000"/>
              <a:buNone/>
              <a:defRPr sz="3800">
                <a:solidFill>
                  <a:schemeClr val="accent2"/>
                </a:solidFill>
              </a:defRPr>
            </a:lvl8pPr>
            <a:lvl9pPr lvl="8">
              <a:lnSpc>
                <a:spcPct val="100000"/>
              </a:lnSpc>
              <a:spcBef>
                <a:spcPts val="0"/>
              </a:spcBef>
              <a:spcAft>
                <a:spcPts val="0"/>
              </a:spcAft>
              <a:buClr>
                <a:schemeClr val="accent2"/>
              </a:buClr>
              <a:buSzPct val="100000"/>
              <a:buNone/>
              <a:defRPr sz="3800">
                <a:solidFill>
                  <a:schemeClr val="accent2"/>
                </a:solidFill>
              </a:defRPr>
            </a:lvl9pPr>
          </a:lstStyle>
          <a:p/>
        </p:txBody>
      </p:sp>
      <p:sp>
        <p:nvSpPr>
          <p:cNvPr id="14" name="Shape 14"/>
          <p:cNvSpPr txBox="1"/>
          <p:nvPr>
            <p:ph idx="12" type="sldNum"/>
          </p:nvPr>
        </p:nvSpPr>
        <p:spPr>
          <a:xfrm>
            <a:off x="12049717" y="8842840"/>
            <a:ext cx="780300" cy="746400"/>
          </a:xfrm>
          <a:prstGeom prst="rect">
            <a:avLst/>
          </a:prstGeom>
        </p:spPr>
        <p:txBody>
          <a:bodyPr anchorCtr="0" anchor="ctr" bIns="144475" lIns="144475" rIns="144475" tIns="144475">
            <a:noAutofit/>
          </a:bodyPr>
          <a:lstStyle/>
          <a:p>
            <a:pPr lvl="0">
              <a:spcBef>
                <a:spcPts val="0"/>
              </a:spcBef>
              <a:buNone/>
            </a:pPr>
            <a:fld id="{00000000-1234-1234-1234-123412341234}" type="slidenum">
              <a:rPr lang="en-US">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443306" y="1971484"/>
            <a:ext cx="12118199" cy="3994200"/>
          </a:xfrm>
          <a:prstGeom prst="rect">
            <a:avLst/>
          </a:prstGeom>
        </p:spPr>
        <p:txBody>
          <a:bodyPr anchorCtr="0" anchor="b" bIns="144475" lIns="144475" rIns="144475" tIns="144475"/>
          <a:lstStyle>
            <a:lvl1pPr lvl="0" algn="ctr">
              <a:spcBef>
                <a:spcPts val="0"/>
              </a:spcBef>
              <a:buSzPct val="100000"/>
              <a:defRPr b="1" sz="22100"/>
            </a:lvl1pPr>
            <a:lvl2pPr lvl="1" algn="ctr">
              <a:spcBef>
                <a:spcPts val="0"/>
              </a:spcBef>
              <a:buSzPct val="100000"/>
              <a:defRPr b="1" sz="22100"/>
            </a:lvl2pPr>
            <a:lvl3pPr lvl="2" algn="ctr">
              <a:spcBef>
                <a:spcPts val="0"/>
              </a:spcBef>
              <a:buSzPct val="100000"/>
              <a:defRPr b="1" sz="22100"/>
            </a:lvl3pPr>
            <a:lvl4pPr lvl="3" algn="ctr">
              <a:spcBef>
                <a:spcPts val="0"/>
              </a:spcBef>
              <a:buSzPct val="100000"/>
              <a:defRPr b="1" sz="22100"/>
            </a:lvl4pPr>
            <a:lvl5pPr lvl="4" algn="ctr">
              <a:spcBef>
                <a:spcPts val="0"/>
              </a:spcBef>
              <a:buSzPct val="100000"/>
              <a:defRPr b="1" sz="22100"/>
            </a:lvl5pPr>
            <a:lvl6pPr lvl="5" algn="ctr">
              <a:spcBef>
                <a:spcPts val="0"/>
              </a:spcBef>
              <a:buSzPct val="100000"/>
              <a:defRPr b="1" sz="22100"/>
            </a:lvl6pPr>
            <a:lvl7pPr lvl="6" algn="ctr">
              <a:spcBef>
                <a:spcPts val="0"/>
              </a:spcBef>
              <a:buSzPct val="100000"/>
              <a:defRPr b="1" sz="22100"/>
            </a:lvl7pPr>
            <a:lvl8pPr lvl="7" algn="ctr">
              <a:spcBef>
                <a:spcPts val="0"/>
              </a:spcBef>
              <a:buSzPct val="100000"/>
              <a:defRPr b="1" sz="22100"/>
            </a:lvl8pPr>
            <a:lvl9pPr lvl="8" algn="ctr">
              <a:spcBef>
                <a:spcPts val="0"/>
              </a:spcBef>
              <a:buSzPct val="100000"/>
              <a:defRPr b="1" sz="22100"/>
            </a:lvl9pPr>
          </a:lstStyle>
          <a:p/>
        </p:txBody>
      </p:sp>
      <p:sp>
        <p:nvSpPr>
          <p:cNvPr id="51" name="Shape 51"/>
          <p:cNvSpPr txBox="1"/>
          <p:nvPr>
            <p:ph idx="1" type="body"/>
          </p:nvPr>
        </p:nvSpPr>
        <p:spPr>
          <a:xfrm>
            <a:off x="443306" y="6122050"/>
            <a:ext cx="12118199" cy="2466600"/>
          </a:xfrm>
          <a:prstGeom prst="rect">
            <a:avLst/>
          </a:prstGeom>
        </p:spPr>
        <p:txBody>
          <a:bodyPr anchorCtr="0" anchor="t" bIns="144475" lIns="144475" rIns="144475" tIns="14447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12049717" y="8842840"/>
            <a:ext cx="780300" cy="746400"/>
          </a:xfrm>
          <a:prstGeom prst="rect">
            <a:avLst/>
          </a:prstGeom>
        </p:spPr>
        <p:txBody>
          <a:bodyPr anchorCtr="0" anchor="ctr" bIns="144475" lIns="144475" rIns="144475" tIns="14447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12049717" y="8842840"/>
            <a:ext cx="780300" cy="746400"/>
          </a:xfrm>
          <a:prstGeom prst="rect">
            <a:avLst/>
          </a:prstGeom>
        </p:spPr>
        <p:txBody>
          <a:bodyPr anchorCtr="0" anchor="ctr" bIns="144475" lIns="144475" rIns="144475" tIns="14447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Subtitle">
    <p:spTree>
      <p:nvGrpSpPr>
        <p:cNvPr id="55" name="Shape 55"/>
        <p:cNvGrpSpPr/>
        <p:nvPr/>
      </p:nvGrpSpPr>
      <p:grpSpPr>
        <a:xfrm>
          <a:off x="0" y="0"/>
          <a:ext cx="0" cy="0"/>
          <a:chOff x="0" y="0"/>
          <a:chExt cx="0" cy="0"/>
        </a:xfrm>
      </p:grpSpPr>
      <p:sp>
        <p:nvSpPr>
          <p:cNvPr id="56" name="Shape 56"/>
          <p:cNvSpPr txBox="1"/>
          <p:nvPr>
            <p:ph type="title"/>
          </p:nvPr>
        </p:nvSpPr>
        <p:spPr>
          <a:xfrm>
            <a:off x="1270000" y="1638300"/>
            <a:ext cx="10464900" cy="3302100"/>
          </a:xfrm>
          <a:prstGeom prst="rect">
            <a:avLst/>
          </a:prstGeom>
          <a:noFill/>
          <a:ln>
            <a:noFill/>
          </a:ln>
        </p:spPr>
        <p:txBody>
          <a:bodyPr anchorCtr="0" anchor="b" bIns="144475" lIns="144475" rIns="144475" tIns="144475"/>
          <a:lstStyle>
            <a:lvl1pPr indent="0" lvl="0"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1pPr>
            <a:lvl2pPr indent="228600" lvl="1"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2pPr>
            <a:lvl3pPr indent="457200" lvl="2"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3pPr>
            <a:lvl4pPr indent="685800" lvl="3"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4pPr>
            <a:lvl5pPr indent="914400" lvl="4"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5pPr>
            <a:lvl6pPr indent="1143000" lvl="5"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6pPr>
            <a:lvl7pPr indent="1371600" lvl="6"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7pPr>
            <a:lvl8pPr indent="1600200" lvl="7"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8pPr>
            <a:lvl9pPr indent="1828800" lvl="8" marL="0" marR="0" rtl="0" algn="ctr">
              <a:lnSpc>
                <a:spcPct val="100000"/>
              </a:lnSpc>
              <a:spcBef>
                <a:spcPts val="0"/>
              </a:spcBef>
              <a:spcAft>
                <a:spcPts val="0"/>
              </a:spcAft>
              <a:buClr>
                <a:srgbClr val="000000"/>
              </a:buClr>
              <a:buFont typeface="Helvetica Neue"/>
              <a:buNone/>
              <a:defRPr b="0" i="0" sz="8000" u="none" cap="none" strike="noStrike">
                <a:solidFill>
                  <a:srgbClr val="000000"/>
                </a:solidFill>
                <a:latin typeface="Helvetica Neue"/>
                <a:ea typeface="Helvetica Neue"/>
                <a:cs typeface="Helvetica Neue"/>
                <a:sym typeface="Helvetica Neue"/>
              </a:defRPr>
            </a:lvl9pPr>
          </a:lstStyle>
          <a:p/>
        </p:txBody>
      </p:sp>
      <p:sp>
        <p:nvSpPr>
          <p:cNvPr id="57" name="Shape 57"/>
          <p:cNvSpPr txBox="1"/>
          <p:nvPr>
            <p:ph idx="1" type="body"/>
          </p:nvPr>
        </p:nvSpPr>
        <p:spPr>
          <a:xfrm>
            <a:off x="1270000" y="5029200"/>
            <a:ext cx="10464900" cy="1130400"/>
          </a:xfrm>
          <a:prstGeom prst="rect">
            <a:avLst/>
          </a:prstGeom>
          <a:noFill/>
          <a:ln>
            <a:noFill/>
          </a:ln>
        </p:spPr>
        <p:txBody>
          <a:bodyPr anchorCtr="0" anchor="t" bIns="144475" lIns="144475" rIns="144475" tIns="144475"/>
          <a:lstStyle>
            <a:lvl1pPr indent="0" lvl="0" marL="0" marR="0" rtl="0" algn="ctr">
              <a:lnSpc>
                <a:spcPct val="100000"/>
              </a:lnSpc>
              <a:spcBef>
                <a:spcPts val="0"/>
              </a:spcBef>
              <a:spcAft>
                <a:spcPts val="0"/>
              </a:spcAft>
              <a:buClr>
                <a:srgbClr val="000000"/>
              </a:buClr>
              <a:buFont typeface="Helvetica Neue"/>
              <a:buNone/>
              <a:defRPr b="0" i="0" sz="3200" u="none" cap="none" strike="noStrike">
                <a:solidFill>
                  <a:srgbClr val="000000"/>
                </a:solidFill>
                <a:latin typeface="Helvetica Neue"/>
                <a:ea typeface="Helvetica Neue"/>
                <a:cs typeface="Helvetica Neue"/>
                <a:sym typeface="Helvetica Neue"/>
              </a:defRPr>
            </a:lvl1pPr>
            <a:lvl2pPr indent="228600" lvl="1" marL="0" marR="0" rtl="0" algn="ctr">
              <a:lnSpc>
                <a:spcPct val="100000"/>
              </a:lnSpc>
              <a:spcBef>
                <a:spcPts val="0"/>
              </a:spcBef>
              <a:spcAft>
                <a:spcPts val="0"/>
              </a:spcAft>
              <a:buClr>
                <a:srgbClr val="000000"/>
              </a:buClr>
              <a:buFont typeface="Helvetica Neue"/>
              <a:buNone/>
              <a:defRPr b="0" i="0" sz="3200" u="none" cap="none" strike="noStrike">
                <a:solidFill>
                  <a:srgbClr val="000000"/>
                </a:solidFill>
                <a:latin typeface="Helvetica Neue"/>
                <a:ea typeface="Helvetica Neue"/>
                <a:cs typeface="Helvetica Neue"/>
                <a:sym typeface="Helvetica Neue"/>
              </a:defRPr>
            </a:lvl2pPr>
            <a:lvl3pPr indent="457200" lvl="2" marL="0" marR="0" rtl="0" algn="ctr">
              <a:lnSpc>
                <a:spcPct val="100000"/>
              </a:lnSpc>
              <a:spcBef>
                <a:spcPts val="0"/>
              </a:spcBef>
              <a:spcAft>
                <a:spcPts val="0"/>
              </a:spcAft>
              <a:buClr>
                <a:srgbClr val="000000"/>
              </a:buClr>
              <a:buFont typeface="Helvetica Neue"/>
              <a:buNone/>
              <a:defRPr b="0" i="0" sz="3200" u="none" cap="none" strike="noStrike">
                <a:solidFill>
                  <a:srgbClr val="000000"/>
                </a:solidFill>
                <a:latin typeface="Helvetica Neue"/>
                <a:ea typeface="Helvetica Neue"/>
                <a:cs typeface="Helvetica Neue"/>
                <a:sym typeface="Helvetica Neue"/>
              </a:defRPr>
            </a:lvl3pPr>
            <a:lvl4pPr indent="685800" lvl="3" marL="0" marR="0" rtl="0" algn="ctr">
              <a:lnSpc>
                <a:spcPct val="100000"/>
              </a:lnSpc>
              <a:spcBef>
                <a:spcPts val="0"/>
              </a:spcBef>
              <a:spcAft>
                <a:spcPts val="0"/>
              </a:spcAft>
              <a:buClr>
                <a:srgbClr val="000000"/>
              </a:buClr>
              <a:buFont typeface="Helvetica Neue"/>
              <a:buNone/>
              <a:defRPr b="0" i="0" sz="3200" u="none" cap="none" strike="noStrike">
                <a:solidFill>
                  <a:srgbClr val="000000"/>
                </a:solidFill>
                <a:latin typeface="Helvetica Neue"/>
                <a:ea typeface="Helvetica Neue"/>
                <a:cs typeface="Helvetica Neue"/>
                <a:sym typeface="Helvetica Neue"/>
              </a:defRPr>
            </a:lvl4pPr>
            <a:lvl5pPr indent="914400" lvl="4" marL="0" marR="0" rtl="0" algn="ctr">
              <a:lnSpc>
                <a:spcPct val="100000"/>
              </a:lnSpc>
              <a:spcBef>
                <a:spcPts val="0"/>
              </a:spcBef>
              <a:spcAft>
                <a:spcPts val="0"/>
              </a:spcAft>
              <a:buClr>
                <a:srgbClr val="000000"/>
              </a:buClr>
              <a:buFont typeface="Helvetica Neue"/>
              <a:buNone/>
              <a:defRPr b="0" i="0" sz="3200" u="none" cap="none" strike="noStrike">
                <a:solidFill>
                  <a:srgbClr val="000000"/>
                </a:solidFill>
                <a:latin typeface="Helvetica Neue"/>
                <a:ea typeface="Helvetica Neue"/>
                <a:cs typeface="Helvetica Neue"/>
                <a:sym typeface="Helvetica Neue"/>
              </a:defRPr>
            </a:lvl5pPr>
            <a:lvl6pPr indent="-273050" lvl="5" marL="2667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6pPr>
            <a:lvl7pPr indent="-273050" lvl="6" marL="3111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7pPr>
            <a:lvl8pPr indent="-273050" lvl="7" marL="35560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8pPr>
            <a:lvl9pPr indent="-273050" lvl="8" marL="4000500" marR="0" rtl="0" algn="l">
              <a:lnSpc>
                <a:spcPct val="100000"/>
              </a:lnSpc>
              <a:spcBef>
                <a:spcPts val="4200"/>
              </a:spcBef>
              <a:spcAft>
                <a:spcPts val="0"/>
              </a:spcAft>
              <a:buClr>
                <a:srgbClr val="000000"/>
              </a:buClr>
              <a:buSzPct val="75000"/>
              <a:buFont typeface="Helvetica Neue"/>
              <a:buChar char="•"/>
              <a:defRPr b="0" i="0" sz="3600" u="none" cap="none" strike="noStrike">
                <a:solidFill>
                  <a:srgbClr val="000000"/>
                </a:solidFill>
                <a:latin typeface="Helvetica Neue"/>
                <a:ea typeface="Helvetica Neue"/>
                <a:cs typeface="Helvetica Neue"/>
                <a:sym typeface="Helvetica Neue"/>
              </a:defRPr>
            </a:lvl9pPr>
          </a:lstStyle>
          <a:p/>
        </p:txBody>
      </p:sp>
      <p:sp>
        <p:nvSpPr>
          <p:cNvPr id="58" name="Shape 58"/>
          <p:cNvSpPr txBox="1"/>
          <p:nvPr>
            <p:ph idx="12" type="sldNum"/>
          </p:nvPr>
        </p:nvSpPr>
        <p:spPr>
          <a:xfrm>
            <a:off x="6311798" y="9251950"/>
            <a:ext cx="368399" cy="381000"/>
          </a:xfrm>
          <a:prstGeom prst="rect">
            <a:avLst/>
          </a:prstGeom>
          <a:noFill/>
          <a:ln>
            <a:noFill/>
          </a:ln>
        </p:spPr>
        <p:txBody>
          <a:bodyPr anchorCtr="0" anchor="t" bIns="50800" lIns="50800" rIns="50800" tIns="50800">
            <a:noAutofit/>
          </a:bodyPr>
          <a:lstStyle/>
          <a:p>
            <a:pPr indent="0" lvl="0" marL="0" marR="0" rtl="0" algn="ctr">
              <a:lnSpc>
                <a:spcPct val="100000"/>
              </a:lnSpc>
              <a:spcBef>
                <a:spcPts val="0"/>
              </a:spcBef>
              <a:spcAft>
                <a:spcPts val="0"/>
              </a:spcAft>
              <a:buClr>
                <a:srgbClr val="000000"/>
              </a:buClr>
              <a:buSzPct val="25000"/>
              <a:buFont typeface="Helvetica Neue"/>
              <a:buNone/>
            </a:pPr>
            <a:fld id="{00000000-1234-1234-1234-123412341234}" type="slidenum">
              <a:rPr b="0" i="0" lang="en-US" sz="1800" u="none" cap="none" strike="noStrike">
                <a:solidFill>
                  <a:srgbClr val="000000"/>
                </a:solidFill>
                <a:latin typeface="Helvetica Neue"/>
                <a:ea typeface="Helvetica Neue"/>
                <a:cs typeface="Helvetica Neue"/>
                <a:sym typeface="Helvetica Neue"/>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912973" y="6821925"/>
            <a:ext cx="555000"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729173" y="3590257"/>
            <a:ext cx="11546400" cy="2887800"/>
          </a:xfrm>
          <a:prstGeom prst="rect">
            <a:avLst/>
          </a:prstGeom>
        </p:spPr>
        <p:txBody>
          <a:bodyPr anchorCtr="0" anchor="b" bIns="144475" lIns="144475" rIns="144475" tIns="144475"/>
          <a:lstStyle>
            <a:lvl1pPr lvl="0">
              <a:spcBef>
                <a:spcPts val="0"/>
              </a:spcBef>
              <a:buClr>
                <a:schemeClr val="accent1"/>
              </a:buClr>
              <a:buSzPct val="100000"/>
              <a:defRPr sz="9500">
                <a:solidFill>
                  <a:schemeClr val="accent1"/>
                </a:solidFill>
              </a:defRPr>
            </a:lvl1pPr>
            <a:lvl2pPr lvl="1">
              <a:spcBef>
                <a:spcPts val="0"/>
              </a:spcBef>
              <a:buClr>
                <a:schemeClr val="accent1"/>
              </a:buClr>
              <a:buSzPct val="100000"/>
              <a:defRPr sz="9500">
                <a:solidFill>
                  <a:schemeClr val="accent1"/>
                </a:solidFill>
              </a:defRPr>
            </a:lvl2pPr>
            <a:lvl3pPr lvl="2">
              <a:spcBef>
                <a:spcPts val="0"/>
              </a:spcBef>
              <a:buClr>
                <a:schemeClr val="accent1"/>
              </a:buClr>
              <a:buSzPct val="100000"/>
              <a:defRPr sz="9500">
                <a:solidFill>
                  <a:schemeClr val="accent1"/>
                </a:solidFill>
              </a:defRPr>
            </a:lvl3pPr>
            <a:lvl4pPr lvl="3">
              <a:spcBef>
                <a:spcPts val="0"/>
              </a:spcBef>
              <a:buClr>
                <a:schemeClr val="accent1"/>
              </a:buClr>
              <a:buSzPct val="100000"/>
              <a:defRPr sz="9500">
                <a:solidFill>
                  <a:schemeClr val="accent1"/>
                </a:solidFill>
              </a:defRPr>
            </a:lvl4pPr>
            <a:lvl5pPr lvl="4">
              <a:spcBef>
                <a:spcPts val="0"/>
              </a:spcBef>
              <a:buClr>
                <a:schemeClr val="accent1"/>
              </a:buClr>
              <a:buSzPct val="100000"/>
              <a:defRPr sz="9500">
                <a:solidFill>
                  <a:schemeClr val="accent1"/>
                </a:solidFill>
              </a:defRPr>
            </a:lvl5pPr>
            <a:lvl6pPr lvl="5">
              <a:spcBef>
                <a:spcPts val="0"/>
              </a:spcBef>
              <a:buClr>
                <a:schemeClr val="accent1"/>
              </a:buClr>
              <a:buSzPct val="100000"/>
              <a:defRPr sz="9500">
                <a:solidFill>
                  <a:schemeClr val="accent1"/>
                </a:solidFill>
              </a:defRPr>
            </a:lvl6pPr>
            <a:lvl7pPr lvl="6">
              <a:spcBef>
                <a:spcPts val="0"/>
              </a:spcBef>
              <a:buClr>
                <a:schemeClr val="accent1"/>
              </a:buClr>
              <a:buSzPct val="100000"/>
              <a:defRPr sz="9500">
                <a:solidFill>
                  <a:schemeClr val="accent1"/>
                </a:solidFill>
              </a:defRPr>
            </a:lvl7pPr>
            <a:lvl8pPr lvl="7">
              <a:spcBef>
                <a:spcPts val="0"/>
              </a:spcBef>
              <a:buClr>
                <a:schemeClr val="accent1"/>
              </a:buClr>
              <a:buSzPct val="100000"/>
              <a:defRPr sz="9500">
                <a:solidFill>
                  <a:schemeClr val="accent1"/>
                </a:solidFill>
              </a:defRPr>
            </a:lvl8pPr>
            <a:lvl9pPr lvl="8">
              <a:spcBef>
                <a:spcPts val="0"/>
              </a:spcBef>
              <a:buClr>
                <a:schemeClr val="accent1"/>
              </a:buClr>
              <a:buSzPct val="100000"/>
              <a:defRPr sz="9500">
                <a:solidFill>
                  <a:schemeClr val="accent1"/>
                </a:solidFill>
              </a:defRPr>
            </a:lvl9pPr>
          </a:lstStyle>
          <a:p/>
        </p:txBody>
      </p:sp>
      <p:sp>
        <p:nvSpPr>
          <p:cNvPr id="18" name="Shape 18"/>
          <p:cNvSpPr txBox="1"/>
          <p:nvPr>
            <p:ph idx="12" type="sldNum"/>
          </p:nvPr>
        </p:nvSpPr>
        <p:spPr>
          <a:xfrm>
            <a:off x="12049717" y="8842840"/>
            <a:ext cx="780300" cy="746400"/>
          </a:xfrm>
          <a:prstGeom prst="rect">
            <a:avLst/>
          </a:prstGeom>
        </p:spPr>
        <p:txBody>
          <a:bodyPr anchorCtr="0" anchor="ctr" bIns="144475" lIns="144475" rIns="144475" tIns="144475">
            <a:noAutofit/>
          </a:bodyPr>
          <a:lstStyle/>
          <a:p>
            <a:pPr lvl="0">
              <a:spcBef>
                <a:spcPts val="0"/>
              </a:spcBef>
              <a:buNone/>
            </a:pPr>
            <a:fld id="{00000000-1234-1234-1234-123412341234}" type="slidenum">
              <a:rPr lang="en-US">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a:off x="0" y="9568142"/>
            <a:ext cx="13004700" cy="185400"/>
          </a:xfrm>
          <a:prstGeom prst="rect">
            <a:avLst/>
          </a:prstGeom>
          <a:solidFill>
            <a:schemeClr val="lt2"/>
          </a:solidFill>
          <a:ln>
            <a:noFill/>
          </a:ln>
        </p:spPr>
        <p:txBody>
          <a:bodyPr anchorCtr="0" anchor="ctr" bIns="144475" lIns="144475" rIns="144475" tIns="144475">
            <a:noAutofit/>
          </a:bodyPr>
          <a:lstStyle/>
          <a:p>
            <a:pPr lvl="0">
              <a:spcBef>
                <a:spcPts val="0"/>
              </a:spcBef>
              <a:buNone/>
            </a:pPr>
            <a:r>
              <a:t/>
            </a:r>
            <a:endParaRPr/>
          </a:p>
        </p:txBody>
      </p:sp>
      <p:sp>
        <p:nvSpPr>
          <p:cNvPr id="21" name="Shape 21"/>
          <p:cNvSpPr txBox="1"/>
          <p:nvPr>
            <p:ph type="title"/>
          </p:nvPr>
        </p:nvSpPr>
        <p:spPr>
          <a:xfrm>
            <a:off x="443306" y="843899"/>
            <a:ext cx="12118199" cy="1162799"/>
          </a:xfrm>
          <a:prstGeom prst="rect">
            <a:avLst/>
          </a:prstGeom>
        </p:spPr>
        <p:txBody>
          <a:bodyPr anchorCtr="0" anchor="t" bIns="144475" lIns="144475" rIns="144475" tIns="14447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43306" y="2221700"/>
            <a:ext cx="12118199" cy="6442200"/>
          </a:xfrm>
          <a:prstGeom prst="rect">
            <a:avLst/>
          </a:prstGeom>
        </p:spPr>
        <p:txBody>
          <a:bodyPr anchorCtr="0" anchor="t" bIns="144475" lIns="144475" rIns="144475" tIns="14447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12049717" y="8842840"/>
            <a:ext cx="780300" cy="746400"/>
          </a:xfrm>
          <a:prstGeom prst="rect">
            <a:avLst/>
          </a:prstGeom>
        </p:spPr>
        <p:txBody>
          <a:bodyPr anchorCtr="0" anchor="ctr" bIns="144475" lIns="144475" rIns="144475" tIns="14447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443306" y="843899"/>
            <a:ext cx="12118199" cy="1162799"/>
          </a:xfrm>
          <a:prstGeom prst="rect">
            <a:avLst/>
          </a:prstGeom>
        </p:spPr>
        <p:txBody>
          <a:bodyPr anchorCtr="0" anchor="t" bIns="144475" lIns="144475" rIns="144475" tIns="14447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443306" y="2221842"/>
            <a:ext cx="5688600" cy="6442200"/>
          </a:xfrm>
          <a:prstGeom prst="rect">
            <a:avLst/>
          </a:prstGeom>
        </p:spPr>
        <p:txBody>
          <a:bodyPr anchorCtr="0" anchor="t" bIns="144475" lIns="144475" rIns="144475" tIns="144475"/>
          <a:lstStyle>
            <a:lvl1pPr lvl="0">
              <a:spcBef>
                <a:spcPts val="0"/>
              </a:spcBef>
              <a:buSzPct val="100000"/>
              <a:defRPr sz="2200"/>
            </a:lvl1pPr>
            <a:lvl2pPr lvl="1">
              <a:spcBef>
                <a:spcPts val="0"/>
              </a:spcBef>
              <a:buSzPct val="100000"/>
              <a:defRPr sz="1900"/>
            </a:lvl2pPr>
            <a:lvl3pPr lvl="2">
              <a:spcBef>
                <a:spcPts val="0"/>
              </a:spcBef>
              <a:buSzPct val="100000"/>
              <a:defRPr sz="1900"/>
            </a:lvl3pPr>
            <a:lvl4pPr lvl="3">
              <a:spcBef>
                <a:spcPts val="0"/>
              </a:spcBef>
              <a:buSzPct val="100000"/>
              <a:defRPr sz="1900"/>
            </a:lvl4pPr>
            <a:lvl5pPr lvl="4">
              <a:spcBef>
                <a:spcPts val="0"/>
              </a:spcBef>
              <a:buSzPct val="100000"/>
              <a:defRPr sz="1900"/>
            </a:lvl5pPr>
            <a:lvl6pPr lvl="5">
              <a:spcBef>
                <a:spcPts val="0"/>
              </a:spcBef>
              <a:buSzPct val="100000"/>
              <a:defRPr sz="1900"/>
            </a:lvl6pPr>
            <a:lvl7pPr lvl="6">
              <a:spcBef>
                <a:spcPts val="0"/>
              </a:spcBef>
              <a:buSzPct val="100000"/>
              <a:defRPr sz="1900"/>
            </a:lvl7pPr>
            <a:lvl8pPr lvl="7">
              <a:spcBef>
                <a:spcPts val="0"/>
              </a:spcBef>
              <a:buSzPct val="100000"/>
              <a:defRPr sz="1900"/>
            </a:lvl8pPr>
            <a:lvl9pPr lvl="8">
              <a:spcBef>
                <a:spcPts val="0"/>
              </a:spcBef>
              <a:buSzPct val="100000"/>
              <a:defRPr sz="1900"/>
            </a:lvl9pPr>
          </a:lstStyle>
          <a:p/>
        </p:txBody>
      </p:sp>
      <p:sp>
        <p:nvSpPr>
          <p:cNvPr id="27" name="Shape 27"/>
          <p:cNvSpPr txBox="1"/>
          <p:nvPr>
            <p:ph idx="2" type="body"/>
          </p:nvPr>
        </p:nvSpPr>
        <p:spPr>
          <a:xfrm>
            <a:off x="6872746" y="2221842"/>
            <a:ext cx="5688600" cy="6442200"/>
          </a:xfrm>
          <a:prstGeom prst="rect">
            <a:avLst/>
          </a:prstGeom>
        </p:spPr>
        <p:txBody>
          <a:bodyPr anchorCtr="0" anchor="t" bIns="144475" lIns="144475" rIns="144475" tIns="144475"/>
          <a:lstStyle>
            <a:lvl1pPr lvl="0">
              <a:spcBef>
                <a:spcPts val="0"/>
              </a:spcBef>
              <a:buSzPct val="100000"/>
              <a:defRPr sz="2200"/>
            </a:lvl1pPr>
            <a:lvl2pPr lvl="1">
              <a:spcBef>
                <a:spcPts val="0"/>
              </a:spcBef>
              <a:buSzPct val="100000"/>
              <a:defRPr sz="1900"/>
            </a:lvl2pPr>
            <a:lvl3pPr lvl="2">
              <a:spcBef>
                <a:spcPts val="0"/>
              </a:spcBef>
              <a:buSzPct val="100000"/>
              <a:defRPr sz="1900"/>
            </a:lvl3pPr>
            <a:lvl4pPr lvl="3">
              <a:spcBef>
                <a:spcPts val="0"/>
              </a:spcBef>
              <a:buSzPct val="100000"/>
              <a:defRPr sz="1900"/>
            </a:lvl4pPr>
            <a:lvl5pPr lvl="4">
              <a:spcBef>
                <a:spcPts val="0"/>
              </a:spcBef>
              <a:buSzPct val="100000"/>
              <a:defRPr sz="1900"/>
            </a:lvl5pPr>
            <a:lvl6pPr lvl="5">
              <a:spcBef>
                <a:spcPts val="0"/>
              </a:spcBef>
              <a:buSzPct val="100000"/>
              <a:defRPr sz="1900"/>
            </a:lvl6pPr>
            <a:lvl7pPr lvl="6">
              <a:spcBef>
                <a:spcPts val="0"/>
              </a:spcBef>
              <a:buSzPct val="100000"/>
              <a:defRPr sz="1900"/>
            </a:lvl7pPr>
            <a:lvl8pPr lvl="7">
              <a:spcBef>
                <a:spcPts val="0"/>
              </a:spcBef>
              <a:buSzPct val="100000"/>
              <a:defRPr sz="1900"/>
            </a:lvl8pPr>
            <a:lvl9pPr lvl="8">
              <a:spcBef>
                <a:spcPts val="0"/>
              </a:spcBef>
              <a:buSzPct val="100000"/>
              <a:defRPr sz="1900"/>
            </a:lvl9pPr>
          </a:lstStyle>
          <a:p/>
        </p:txBody>
      </p:sp>
      <p:sp>
        <p:nvSpPr>
          <p:cNvPr id="28" name="Shape 28"/>
          <p:cNvSpPr txBox="1"/>
          <p:nvPr>
            <p:ph idx="12" type="sldNum"/>
          </p:nvPr>
        </p:nvSpPr>
        <p:spPr>
          <a:xfrm>
            <a:off x="12049717" y="8842840"/>
            <a:ext cx="780300" cy="746400"/>
          </a:xfrm>
          <a:prstGeom prst="rect">
            <a:avLst/>
          </a:prstGeom>
        </p:spPr>
        <p:txBody>
          <a:bodyPr anchorCtr="0" anchor="ctr" bIns="144475" lIns="144475" rIns="144475" tIns="14447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443306" y="843899"/>
            <a:ext cx="12118199" cy="1162799"/>
          </a:xfrm>
          <a:prstGeom prst="rect">
            <a:avLst/>
          </a:prstGeom>
        </p:spPr>
        <p:txBody>
          <a:bodyPr anchorCtr="0" anchor="t" bIns="144475" lIns="144475" rIns="144475" tIns="14447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12049717" y="8842840"/>
            <a:ext cx="780300" cy="746400"/>
          </a:xfrm>
          <a:prstGeom prst="rect">
            <a:avLst/>
          </a:prstGeom>
        </p:spPr>
        <p:txBody>
          <a:bodyPr anchorCtr="0" anchor="ctr" bIns="144475" lIns="144475" rIns="144475" tIns="14447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443306" y="1053582"/>
            <a:ext cx="3993600" cy="1433100"/>
          </a:xfrm>
          <a:prstGeom prst="rect">
            <a:avLst/>
          </a:prstGeom>
        </p:spPr>
        <p:txBody>
          <a:bodyPr anchorCtr="0" anchor="b" bIns="144475" lIns="144475" rIns="144475" tIns="144475"/>
          <a:lstStyle>
            <a:lvl1pPr lvl="0">
              <a:spcBef>
                <a:spcPts val="0"/>
              </a:spcBef>
              <a:buSzPct val="100000"/>
              <a:defRPr sz="3800"/>
            </a:lvl1pPr>
            <a:lvl2pPr lvl="1">
              <a:spcBef>
                <a:spcPts val="0"/>
              </a:spcBef>
              <a:buSzPct val="100000"/>
              <a:defRPr sz="3800"/>
            </a:lvl2pPr>
            <a:lvl3pPr lvl="2">
              <a:spcBef>
                <a:spcPts val="0"/>
              </a:spcBef>
              <a:buSzPct val="100000"/>
              <a:defRPr sz="3800"/>
            </a:lvl3pPr>
            <a:lvl4pPr lvl="3">
              <a:spcBef>
                <a:spcPts val="0"/>
              </a:spcBef>
              <a:buSzPct val="100000"/>
              <a:defRPr sz="3800"/>
            </a:lvl4pPr>
            <a:lvl5pPr lvl="4">
              <a:spcBef>
                <a:spcPts val="0"/>
              </a:spcBef>
              <a:buSzPct val="100000"/>
              <a:defRPr sz="3800"/>
            </a:lvl5pPr>
            <a:lvl6pPr lvl="5">
              <a:spcBef>
                <a:spcPts val="0"/>
              </a:spcBef>
              <a:buSzPct val="100000"/>
              <a:defRPr sz="3800"/>
            </a:lvl6pPr>
            <a:lvl7pPr lvl="6">
              <a:spcBef>
                <a:spcPts val="0"/>
              </a:spcBef>
              <a:buSzPct val="100000"/>
              <a:defRPr sz="3800"/>
            </a:lvl7pPr>
            <a:lvl8pPr lvl="7">
              <a:spcBef>
                <a:spcPts val="0"/>
              </a:spcBef>
              <a:buSzPct val="100000"/>
              <a:defRPr sz="3800"/>
            </a:lvl8pPr>
            <a:lvl9pPr lvl="8">
              <a:spcBef>
                <a:spcPts val="0"/>
              </a:spcBef>
              <a:buSzPct val="100000"/>
              <a:defRPr sz="3800"/>
            </a:lvl9pPr>
          </a:lstStyle>
          <a:p/>
        </p:txBody>
      </p:sp>
      <p:sp>
        <p:nvSpPr>
          <p:cNvPr id="34" name="Shape 34"/>
          <p:cNvSpPr txBox="1"/>
          <p:nvPr>
            <p:ph idx="1" type="body"/>
          </p:nvPr>
        </p:nvSpPr>
        <p:spPr>
          <a:xfrm>
            <a:off x="443306" y="2635093"/>
            <a:ext cx="3993600" cy="6029100"/>
          </a:xfrm>
          <a:prstGeom prst="rect">
            <a:avLst/>
          </a:prstGeom>
        </p:spPr>
        <p:txBody>
          <a:bodyPr anchorCtr="0" anchor="t" bIns="144475" lIns="144475" rIns="144475" tIns="144475"/>
          <a:lstStyle>
            <a:lvl1pPr lvl="0">
              <a:spcBef>
                <a:spcPts val="0"/>
              </a:spcBef>
              <a:buSzPct val="100000"/>
              <a:defRPr sz="1900"/>
            </a:lvl1pPr>
            <a:lvl2pPr lvl="1">
              <a:spcBef>
                <a:spcPts val="0"/>
              </a:spcBef>
              <a:buSzPct val="100000"/>
              <a:defRPr sz="1900"/>
            </a:lvl2pPr>
            <a:lvl3pPr lvl="2">
              <a:spcBef>
                <a:spcPts val="0"/>
              </a:spcBef>
              <a:buSzPct val="100000"/>
              <a:defRPr sz="1900"/>
            </a:lvl3pPr>
            <a:lvl4pPr lvl="3">
              <a:spcBef>
                <a:spcPts val="0"/>
              </a:spcBef>
              <a:buSzPct val="100000"/>
              <a:defRPr sz="1900"/>
            </a:lvl4pPr>
            <a:lvl5pPr lvl="4">
              <a:spcBef>
                <a:spcPts val="0"/>
              </a:spcBef>
              <a:buSzPct val="100000"/>
              <a:defRPr sz="1900"/>
            </a:lvl5pPr>
            <a:lvl6pPr lvl="5">
              <a:spcBef>
                <a:spcPts val="0"/>
              </a:spcBef>
              <a:buSzPct val="100000"/>
              <a:defRPr sz="1900"/>
            </a:lvl6pPr>
            <a:lvl7pPr lvl="6">
              <a:spcBef>
                <a:spcPts val="0"/>
              </a:spcBef>
              <a:buSzPct val="100000"/>
              <a:defRPr sz="1900"/>
            </a:lvl7pPr>
            <a:lvl8pPr lvl="7">
              <a:spcBef>
                <a:spcPts val="0"/>
              </a:spcBef>
              <a:buSzPct val="100000"/>
              <a:defRPr sz="1900"/>
            </a:lvl8pPr>
            <a:lvl9pPr lvl="8">
              <a:spcBef>
                <a:spcPts val="0"/>
              </a:spcBef>
              <a:buSzPct val="100000"/>
              <a:defRPr sz="1900"/>
            </a:lvl9pPr>
          </a:lstStyle>
          <a:p/>
        </p:txBody>
      </p:sp>
      <p:sp>
        <p:nvSpPr>
          <p:cNvPr id="35" name="Shape 35"/>
          <p:cNvSpPr txBox="1"/>
          <p:nvPr>
            <p:ph idx="12" type="sldNum"/>
          </p:nvPr>
        </p:nvSpPr>
        <p:spPr>
          <a:xfrm>
            <a:off x="12049717" y="8842840"/>
            <a:ext cx="780300" cy="746400"/>
          </a:xfrm>
          <a:prstGeom prst="rect">
            <a:avLst/>
          </a:prstGeom>
        </p:spPr>
        <p:txBody>
          <a:bodyPr anchorCtr="0" anchor="ctr" bIns="144475" lIns="144475" rIns="144475" tIns="14447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697244" y="998115"/>
            <a:ext cx="7970100" cy="7757400"/>
          </a:xfrm>
          <a:prstGeom prst="rect">
            <a:avLst/>
          </a:prstGeom>
        </p:spPr>
        <p:txBody>
          <a:bodyPr anchorCtr="0" anchor="ctr" bIns="144475" lIns="144475" rIns="144475" tIns="144475"/>
          <a:lstStyle>
            <a:lvl1pPr lvl="0">
              <a:spcBef>
                <a:spcPts val="0"/>
              </a:spcBef>
              <a:buClr>
                <a:schemeClr val="accent1"/>
              </a:buClr>
              <a:buSzPct val="100000"/>
              <a:defRPr sz="8500">
                <a:solidFill>
                  <a:schemeClr val="accent1"/>
                </a:solidFill>
              </a:defRPr>
            </a:lvl1pPr>
            <a:lvl2pPr lvl="1">
              <a:spcBef>
                <a:spcPts val="0"/>
              </a:spcBef>
              <a:buClr>
                <a:schemeClr val="accent1"/>
              </a:buClr>
              <a:buSzPct val="100000"/>
              <a:defRPr sz="8500">
                <a:solidFill>
                  <a:schemeClr val="accent1"/>
                </a:solidFill>
              </a:defRPr>
            </a:lvl2pPr>
            <a:lvl3pPr lvl="2">
              <a:spcBef>
                <a:spcPts val="0"/>
              </a:spcBef>
              <a:buClr>
                <a:schemeClr val="accent1"/>
              </a:buClr>
              <a:buSzPct val="100000"/>
              <a:defRPr sz="8500">
                <a:solidFill>
                  <a:schemeClr val="accent1"/>
                </a:solidFill>
              </a:defRPr>
            </a:lvl3pPr>
            <a:lvl4pPr lvl="3">
              <a:spcBef>
                <a:spcPts val="0"/>
              </a:spcBef>
              <a:buClr>
                <a:schemeClr val="accent1"/>
              </a:buClr>
              <a:buSzPct val="100000"/>
              <a:defRPr sz="8500">
                <a:solidFill>
                  <a:schemeClr val="accent1"/>
                </a:solidFill>
              </a:defRPr>
            </a:lvl4pPr>
            <a:lvl5pPr lvl="4">
              <a:spcBef>
                <a:spcPts val="0"/>
              </a:spcBef>
              <a:buClr>
                <a:schemeClr val="accent1"/>
              </a:buClr>
              <a:buSzPct val="100000"/>
              <a:defRPr sz="8500">
                <a:solidFill>
                  <a:schemeClr val="accent1"/>
                </a:solidFill>
              </a:defRPr>
            </a:lvl5pPr>
            <a:lvl6pPr lvl="5">
              <a:spcBef>
                <a:spcPts val="0"/>
              </a:spcBef>
              <a:buClr>
                <a:schemeClr val="accent1"/>
              </a:buClr>
              <a:buSzPct val="100000"/>
              <a:defRPr sz="8500">
                <a:solidFill>
                  <a:schemeClr val="accent1"/>
                </a:solidFill>
              </a:defRPr>
            </a:lvl6pPr>
            <a:lvl7pPr lvl="6">
              <a:spcBef>
                <a:spcPts val="0"/>
              </a:spcBef>
              <a:buClr>
                <a:schemeClr val="accent1"/>
              </a:buClr>
              <a:buSzPct val="100000"/>
              <a:defRPr sz="8500">
                <a:solidFill>
                  <a:schemeClr val="accent1"/>
                </a:solidFill>
              </a:defRPr>
            </a:lvl7pPr>
            <a:lvl8pPr lvl="7">
              <a:spcBef>
                <a:spcPts val="0"/>
              </a:spcBef>
              <a:buClr>
                <a:schemeClr val="accent1"/>
              </a:buClr>
              <a:buSzPct val="100000"/>
              <a:defRPr sz="8500">
                <a:solidFill>
                  <a:schemeClr val="accent1"/>
                </a:solidFill>
              </a:defRPr>
            </a:lvl8pPr>
            <a:lvl9pPr lvl="8">
              <a:spcBef>
                <a:spcPts val="0"/>
              </a:spcBef>
              <a:buClr>
                <a:schemeClr val="accent1"/>
              </a:buClr>
              <a:buSzPct val="100000"/>
              <a:defRPr sz="8500">
                <a:solidFill>
                  <a:schemeClr val="accent1"/>
                </a:solidFill>
              </a:defRPr>
            </a:lvl9pPr>
          </a:lstStyle>
          <a:p/>
        </p:txBody>
      </p:sp>
      <p:sp>
        <p:nvSpPr>
          <p:cNvPr id="38" name="Shape 38"/>
          <p:cNvSpPr txBox="1"/>
          <p:nvPr>
            <p:ph idx="12" type="sldNum"/>
          </p:nvPr>
        </p:nvSpPr>
        <p:spPr>
          <a:xfrm>
            <a:off x="12049717" y="8842840"/>
            <a:ext cx="780300" cy="746400"/>
          </a:xfrm>
          <a:prstGeom prst="rect">
            <a:avLst/>
          </a:prstGeom>
        </p:spPr>
        <p:txBody>
          <a:bodyPr anchorCtr="0" anchor="ctr" bIns="144475" lIns="144475" rIns="144475" tIns="144475">
            <a:noAutofit/>
          </a:bodyPr>
          <a:lstStyle/>
          <a:p>
            <a:pPr lvl="0">
              <a:spcBef>
                <a:spcPts val="0"/>
              </a:spcBef>
              <a:buNone/>
            </a:pPr>
            <a:fld id="{00000000-1234-1234-1234-123412341234}" type="slidenum">
              <a:rPr lang="en-US">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6502400" y="-47"/>
            <a:ext cx="6502500" cy="9753600"/>
          </a:xfrm>
          <a:prstGeom prst="rect">
            <a:avLst/>
          </a:prstGeom>
          <a:solidFill>
            <a:schemeClr val="dk1"/>
          </a:solidFill>
          <a:ln>
            <a:noFill/>
          </a:ln>
        </p:spPr>
        <p:txBody>
          <a:bodyPr anchorCtr="0" anchor="ctr" bIns="144475" lIns="144475" rIns="144475" tIns="144475">
            <a:noAutofit/>
          </a:bodyPr>
          <a:lstStyle/>
          <a:p>
            <a:pPr lvl="0">
              <a:spcBef>
                <a:spcPts val="0"/>
              </a:spcBef>
              <a:buNone/>
            </a:pPr>
            <a:r>
              <a:t/>
            </a:r>
            <a:endParaRPr/>
          </a:p>
        </p:txBody>
      </p:sp>
      <p:cxnSp>
        <p:nvCxnSpPr>
          <p:cNvPr id="41" name="Shape 41"/>
          <p:cNvCxnSpPr/>
          <p:nvPr/>
        </p:nvCxnSpPr>
        <p:spPr>
          <a:xfrm>
            <a:off x="7153315" y="8524800"/>
            <a:ext cx="9762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377600" y="2621345"/>
            <a:ext cx="5753100" cy="2528099"/>
          </a:xfrm>
          <a:prstGeom prst="rect">
            <a:avLst/>
          </a:prstGeom>
        </p:spPr>
        <p:txBody>
          <a:bodyPr anchorCtr="0" anchor="b" bIns="144475" lIns="144475" rIns="144475" tIns="144475"/>
          <a:lstStyle>
            <a:lvl1pPr lvl="0" algn="ctr">
              <a:spcBef>
                <a:spcPts val="0"/>
              </a:spcBef>
              <a:buClr>
                <a:schemeClr val="lt2"/>
              </a:buClr>
              <a:buSzPct val="100000"/>
              <a:defRPr sz="6600">
                <a:solidFill>
                  <a:schemeClr val="lt2"/>
                </a:solidFill>
              </a:defRPr>
            </a:lvl1pPr>
            <a:lvl2pPr lvl="1" algn="ctr">
              <a:spcBef>
                <a:spcPts val="0"/>
              </a:spcBef>
              <a:buClr>
                <a:schemeClr val="lt2"/>
              </a:buClr>
              <a:buSzPct val="100000"/>
              <a:defRPr sz="6600">
                <a:solidFill>
                  <a:schemeClr val="lt2"/>
                </a:solidFill>
              </a:defRPr>
            </a:lvl2pPr>
            <a:lvl3pPr lvl="2" algn="ctr">
              <a:spcBef>
                <a:spcPts val="0"/>
              </a:spcBef>
              <a:buClr>
                <a:schemeClr val="lt2"/>
              </a:buClr>
              <a:buSzPct val="100000"/>
              <a:defRPr sz="6600">
                <a:solidFill>
                  <a:schemeClr val="lt2"/>
                </a:solidFill>
              </a:defRPr>
            </a:lvl3pPr>
            <a:lvl4pPr lvl="3" algn="ctr">
              <a:spcBef>
                <a:spcPts val="0"/>
              </a:spcBef>
              <a:buClr>
                <a:schemeClr val="lt2"/>
              </a:buClr>
              <a:buSzPct val="100000"/>
              <a:defRPr sz="6600">
                <a:solidFill>
                  <a:schemeClr val="lt2"/>
                </a:solidFill>
              </a:defRPr>
            </a:lvl4pPr>
            <a:lvl5pPr lvl="4" algn="ctr">
              <a:spcBef>
                <a:spcPts val="0"/>
              </a:spcBef>
              <a:buClr>
                <a:schemeClr val="lt2"/>
              </a:buClr>
              <a:buSzPct val="100000"/>
              <a:defRPr sz="6600">
                <a:solidFill>
                  <a:schemeClr val="lt2"/>
                </a:solidFill>
              </a:defRPr>
            </a:lvl5pPr>
            <a:lvl6pPr lvl="5" algn="ctr">
              <a:spcBef>
                <a:spcPts val="0"/>
              </a:spcBef>
              <a:buClr>
                <a:schemeClr val="lt2"/>
              </a:buClr>
              <a:buSzPct val="100000"/>
              <a:defRPr sz="6600">
                <a:solidFill>
                  <a:schemeClr val="lt2"/>
                </a:solidFill>
              </a:defRPr>
            </a:lvl6pPr>
            <a:lvl7pPr lvl="6" algn="ctr">
              <a:spcBef>
                <a:spcPts val="0"/>
              </a:spcBef>
              <a:buClr>
                <a:schemeClr val="lt2"/>
              </a:buClr>
              <a:buSzPct val="100000"/>
              <a:defRPr sz="6600">
                <a:solidFill>
                  <a:schemeClr val="lt2"/>
                </a:solidFill>
              </a:defRPr>
            </a:lvl7pPr>
            <a:lvl8pPr lvl="7" algn="ctr">
              <a:spcBef>
                <a:spcPts val="0"/>
              </a:spcBef>
              <a:buClr>
                <a:schemeClr val="lt2"/>
              </a:buClr>
              <a:buSzPct val="100000"/>
              <a:defRPr sz="6600">
                <a:solidFill>
                  <a:schemeClr val="lt2"/>
                </a:solidFill>
              </a:defRPr>
            </a:lvl8pPr>
            <a:lvl9pPr lvl="8" algn="ctr">
              <a:spcBef>
                <a:spcPts val="0"/>
              </a:spcBef>
              <a:buClr>
                <a:schemeClr val="lt2"/>
              </a:buClr>
              <a:buSzPct val="100000"/>
              <a:defRPr sz="6600">
                <a:solidFill>
                  <a:schemeClr val="lt2"/>
                </a:solidFill>
              </a:defRPr>
            </a:lvl9pPr>
          </a:lstStyle>
          <a:p/>
        </p:txBody>
      </p:sp>
      <p:sp>
        <p:nvSpPr>
          <p:cNvPr id="43" name="Shape 43"/>
          <p:cNvSpPr txBox="1"/>
          <p:nvPr>
            <p:ph idx="1" type="subTitle"/>
          </p:nvPr>
        </p:nvSpPr>
        <p:spPr>
          <a:xfrm>
            <a:off x="377600" y="5250845"/>
            <a:ext cx="5753100" cy="2551500"/>
          </a:xfrm>
          <a:prstGeom prst="rect">
            <a:avLst/>
          </a:prstGeom>
        </p:spPr>
        <p:txBody>
          <a:bodyPr anchorCtr="0" anchor="t" bIns="144475" lIns="144475" rIns="144475" tIns="144475"/>
          <a:lstStyle>
            <a:lvl1pPr lvl="0" algn="ctr">
              <a:lnSpc>
                <a:spcPct val="100000"/>
              </a:lnSpc>
              <a:spcBef>
                <a:spcPts val="0"/>
              </a:spcBef>
              <a:spcAft>
                <a:spcPts val="0"/>
              </a:spcAft>
              <a:buSzPct val="100000"/>
              <a:buNone/>
              <a:defRPr sz="3300"/>
            </a:lvl1pPr>
            <a:lvl2pPr lvl="1" algn="ctr">
              <a:lnSpc>
                <a:spcPct val="100000"/>
              </a:lnSpc>
              <a:spcBef>
                <a:spcPts val="0"/>
              </a:spcBef>
              <a:spcAft>
                <a:spcPts val="0"/>
              </a:spcAft>
              <a:buSzPct val="100000"/>
              <a:buNone/>
              <a:defRPr sz="3300"/>
            </a:lvl2pPr>
            <a:lvl3pPr lvl="2" algn="ctr">
              <a:lnSpc>
                <a:spcPct val="100000"/>
              </a:lnSpc>
              <a:spcBef>
                <a:spcPts val="0"/>
              </a:spcBef>
              <a:spcAft>
                <a:spcPts val="0"/>
              </a:spcAft>
              <a:buSzPct val="100000"/>
              <a:buNone/>
              <a:defRPr sz="3300"/>
            </a:lvl3pPr>
            <a:lvl4pPr lvl="3" algn="ctr">
              <a:lnSpc>
                <a:spcPct val="100000"/>
              </a:lnSpc>
              <a:spcBef>
                <a:spcPts val="0"/>
              </a:spcBef>
              <a:spcAft>
                <a:spcPts val="0"/>
              </a:spcAft>
              <a:buSzPct val="100000"/>
              <a:buNone/>
              <a:defRPr sz="3300"/>
            </a:lvl4pPr>
            <a:lvl5pPr lvl="4" algn="ctr">
              <a:lnSpc>
                <a:spcPct val="100000"/>
              </a:lnSpc>
              <a:spcBef>
                <a:spcPts val="0"/>
              </a:spcBef>
              <a:spcAft>
                <a:spcPts val="0"/>
              </a:spcAft>
              <a:buSzPct val="100000"/>
              <a:buNone/>
              <a:defRPr sz="3300"/>
            </a:lvl5pPr>
            <a:lvl6pPr lvl="5" algn="ctr">
              <a:lnSpc>
                <a:spcPct val="100000"/>
              </a:lnSpc>
              <a:spcBef>
                <a:spcPts val="0"/>
              </a:spcBef>
              <a:spcAft>
                <a:spcPts val="0"/>
              </a:spcAft>
              <a:buSzPct val="100000"/>
              <a:buNone/>
              <a:defRPr sz="3300"/>
            </a:lvl6pPr>
            <a:lvl7pPr lvl="6" algn="ctr">
              <a:lnSpc>
                <a:spcPct val="100000"/>
              </a:lnSpc>
              <a:spcBef>
                <a:spcPts val="0"/>
              </a:spcBef>
              <a:spcAft>
                <a:spcPts val="0"/>
              </a:spcAft>
              <a:buSzPct val="100000"/>
              <a:buNone/>
              <a:defRPr sz="3300"/>
            </a:lvl7pPr>
            <a:lvl8pPr lvl="7" algn="ctr">
              <a:lnSpc>
                <a:spcPct val="100000"/>
              </a:lnSpc>
              <a:spcBef>
                <a:spcPts val="0"/>
              </a:spcBef>
              <a:spcAft>
                <a:spcPts val="0"/>
              </a:spcAft>
              <a:buSzPct val="100000"/>
              <a:buNone/>
              <a:defRPr sz="3300"/>
            </a:lvl8pPr>
            <a:lvl9pPr lvl="8" algn="ctr">
              <a:lnSpc>
                <a:spcPct val="100000"/>
              </a:lnSpc>
              <a:spcBef>
                <a:spcPts val="0"/>
              </a:spcBef>
              <a:spcAft>
                <a:spcPts val="0"/>
              </a:spcAft>
              <a:buSzPct val="100000"/>
              <a:buNone/>
              <a:defRPr sz="3300"/>
            </a:lvl9pPr>
          </a:lstStyle>
          <a:p/>
        </p:txBody>
      </p:sp>
      <p:sp>
        <p:nvSpPr>
          <p:cNvPr id="44" name="Shape 44"/>
          <p:cNvSpPr txBox="1"/>
          <p:nvPr>
            <p:ph idx="2" type="body"/>
          </p:nvPr>
        </p:nvSpPr>
        <p:spPr>
          <a:xfrm>
            <a:off x="7025066" y="1373297"/>
            <a:ext cx="5457000" cy="7007100"/>
          </a:xfrm>
          <a:prstGeom prst="rect">
            <a:avLst/>
          </a:prstGeom>
        </p:spPr>
        <p:txBody>
          <a:bodyPr anchorCtr="0" anchor="ctr" bIns="144475" lIns="144475" rIns="144475" tIns="14447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5" name="Shape 45"/>
          <p:cNvSpPr txBox="1"/>
          <p:nvPr>
            <p:ph idx="12" type="sldNum"/>
          </p:nvPr>
        </p:nvSpPr>
        <p:spPr>
          <a:xfrm>
            <a:off x="12049717" y="8842840"/>
            <a:ext cx="780300" cy="746400"/>
          </a:xfrm>
          <a:prstGeom prst="rect">
            <a:avLst/>
          </a:prstGeom>
        </p:spPr>
        <p:txBody>
          <a:bodyPr anchorCtr="0" anchor="ctr" bIns="144475" lIns="144475" rIns="144475" tIns="144475">
            <a:noAutofit/>
          </a:bodyPr>
          <a:lstStyle/>
          <a:p>
            <a:pPr lvl="0">
              <a:spcBef>
                <a:spcPts val="0"/>
              </a:spcBef>
              <a:buNone/>
            </a:pPr>
            <a:fld id="{00000000-1234-1234-1234-123412341234}" type="slidenum">
              <a:rPr lang="en-US">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443306" y="8022423"/>
            <a:ext cx="8531700" cy="1147500"/>
          </a:xfrm>
          <a:prstGeom prst="rect">
            <a:avLst/>
          </a:prstGeom>
        </p:spPr>
        <p:txBody>
          <a:bodyPr anchorCtr="0" anchor="ctr" bIns="144475" lIns="144475" rIns="144475" tIns="144475"/>
          <a:lstStyle>
            <a:lvl1pPr lvl="0">
              <a:lnSpc>
                <a:spcPct val="100000"/>
              </a:lnSpc>
              <a:spcBef>
                <a:spcPts val="0"/>
              </a:spcBef>
              <a:spcAft>
                <a:spcPts val="0"/>
              </a:spcAft>
              <a:buNone/>
              <a:defRPr/>
            </a:lvl1pPr>
          </a:lstStyle>
          <a:p/>
        </p:txBody>
      </p:sp>
      <p:sp>
        <p:nvSpPr>
          <p:cNvPr id="48" name="Shape 48"/>
          <p:cNvSpPr txBox="1"/>
          <p:nvPr>
            <p:ph idx="12" type="sldNum"/>
          </p:nvPr>
        </p:nvSpPr>
        <p:spPr>
          <a:xfrm>
            <a:off x="12049717" y="8842840"/>
            <a:ext cx="780300" cy="746400"/>
          </a:xfrm>
          <a:prstGeom prst="rect">
            <a:avLst/>
          </a:prstGeom>
        </p:spPr>
        <p:txBody>
          <a:bodyPr anchorCtr="0" anchor="ctr" bIns="144475" lIns="144475" rIns="144475" tIns="144475">
            <a:noAutofit/>
          </a:bodyPr>
          <a:lstStyle/>
          <a:p>
            <a:pPr lvl="0">
              <a:spcBef>
                <a:spcPts val="0"/>
              </a:spcBef>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43306" y="843899"/>
            <a:ext cx="12118199" cy="1162799"/>
          </a:xfrm>
          <a:prstGeom prst="rect">
            <a:avLst/>
          </a:prstGeom>
          <a:noFill/>
          <a:ln>
            <a:noFill/>
          </a:ln>
        </p:spPr>
        <p:txBody>
          <a:bodyPr anchorCtr="0" anchor="t" bIns="144475" lIns="144475" rIns="144475" tIns="144475"/>
          <a:lstStyle>
            <a:lvl1pPr lvl="0">
              <a:spcBef>
                <a:spcPts val="0"/>
              </a:spcBef>
              <a:buClr>
                <a:schemeClr val="dk1"/>
              </a:buClr>
              <a:buSzPct val="100000"/>
              <a:buFont typeface="Old Standard TT"/>
              <a:buNone/>
              <a:defRPr sz="47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47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47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47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47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47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47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47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47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443306" y="2221700"/>
            <a:ext cx="12118199" cy="6442200"/>
          </a:xfrm>
          <a:prstGeom prst="rect">
            <a:avLst/>
          </a:prstGeom>
          <a:noFill/>
          <a:ln>
            <a:noFill/>
          </a:ln>
        </p:spPr>
        <p:txBody>
          <a:bodyPr anchorCtr="0" anchor="t" bIns="144475" lIns="144475" rIns="144475" tIns="144475"/>
          <a:lstStyle>
            <a:lvl1pPr lvl="0">
              <a:lnSpc>
                <a:spcPct val="115000"/>
              </a:lnSpc>
              <a:spcBef>
                <a:spcPts val="0"/>
              </a:spcBef>
              <a:spcAft>
                <a:spcPts val="2500"/>
              </a:spcAft>
              <a:buClr>
                <a:schemeClr val="dk1"/>
              </a:buClr>
              <a:buSzPct val="100000"/>
              <a:buFont typeface="Old Standard TT"/>
              <a:defRPr sz="2800">
                <a:solidFill>
                  <a:schemeClr val="dk1"/>
                </a:solidFill>
                <a:latin typeface="Old Standard TT"/>
                <a:ea typeface="Old Standard TT"/>
                <a:cs typeface="Old Standard TT"/>
                <a:sym typeface="Old Standard TT"/>
              </a:defRPr>
            </a:lvl1pPr>
            <a:lvl2pPr lvl="1">
              <a:lnSpc>
                <a:spcPct val="115000"/>
              </a:lnSpc>
              <a:spcBef>
                <a:spcPts val="0"/>
              </a:spcBef>
              <a:spcAft>
                <a:spcPts val="2500"/>
              </a:spcAft>
              <a:buClr>
                <a:schemeClr val="dk1"/>
              </a:buClr>
              <a:buSzPct val="100000"/>
              <a:buFont typeface="Old Standard TT"/>
              <a:defRPr sz="2200">
                <a:solidFill>
                  <a:schemeClr val="dk1"/>
                </a:solidFill>
                <a:latin typeface="Old Standard TT"/>
                <a:ea typeface="Old Standard TT"/>
                <a:cs typeface="Old Standard TT"/>
                <a:sym typeface="Old Standard TT"/>
              </a:defRPr>
            </a:lvl2pPr>
            <a:lvl3pPr lvl="2">
              <a:lnSpc>
                <a:spcPct val="115000"/>
              </a:lnSpc>
              <a:spcBef>
                <a:spcPts val="0"/>
              </a:spcBef>
              <a:spcAft>
                <a:spcPts val="2500"/>
              </a:spcAft>
              <a:buClr>
                <a:schemeClr val="dk1"/>
              </a:buClr>
              <a:buSzPct val="100000"/>
              <a:buFont typeface="Old Standard TT"/>
              <a:defRPr sz="2200">
                <a:solidFill>
                  <a:schemeClr val="dk1"/>
                </a:solidFill>
                <a:latin typeface="Old Standard TT"/>
                <a:ea typeface="Old Standard TT"/>
                <a:cs typeface="Old Standard TT"/>
                <a:sym typeface="Old Standard TT"/>
              </a:defRPr>
            </a:lvl3pPr>
            <a:lvl4pPr lvl="3">
              <a:lnSpc>
                <a:spcPct val="115000"/>
              </a:lnSpc>
              <a:spcBef>
                <a:spcPts val="0"/>
              </a:spcBef>
              <a:spcAft>
                <a:spcPts val="2500"/>
              </a:spcAft>
              <a:buClr>
                <a:schemeClr val="dk1"/>
              </a:buClr>
              <a:buSzPct val="100000"/>
              <a:buFont typeface="Old Standard TT"/>
              <a:defRPr sz="2200">
                <a:solidFill>
                  <a:schemeClr val="dk1"/>
                </a:solidFill>
                <a:latin typeface="Old Standard TT"/>
                <a:ea typeface="Old Standard TT"/>
                <a:cs typeface="Old Standard TT"/>
                <a:sym typeface="Old Standard TT"/>
              </a:defRPr>
            </a:lvl4pPr>
            <a:lvl5pPr lvl="4">
              <a:lnSpc>
                <a:spcPct val="115000"/>
              </a:lnSpc>
              <a:spcBef>
                <a:spcPts val="0"/>
              </a:spcBef>
              <a:spcAft>
                <a:spcPts val="2500"/>
              </a:spcAft>
              <a:buClr>
                <a:schemeClr val="dk1"/>
              </a:buClr>
              <a:buSzPct val="100000"/>
              <a:buFont typeface="Old Standard TT"/>
              <a:defRPr sz="2200">
                <a:solidFill>
                  <a:schemeClr val="dk1"/>
                </a:solidFill>
                <a:latin typeface="Old Standard TT"/>
                <a:ea typeface="Old Standard TT"/>
                <a:cs typeface="Old Standard TT"/>
                <a:sym typeface="Old Standard TT"/>
              </a:defRPr>
            </a:lvl5pPr>
            <a:lvl6pPr lvl="5">
              <a:lnSpc>
                <a:spcPct val="115000"/>
              </a:lnSpc>
              <a:spcBef>
                <a:spcPts val="0"/>
              </a:spcBef>
              <a:spcAft>
                <a:spcPts val="2500"/>
              </a:spcAft>
              <a:buClr>
                <a:schemeClr val="dk1"/>
              </a:buClr>
              <a:buSzPct val="100000"/>
              <a:buFont typeface="Old Standard TT"/>
              <a:defRPr sz="2200">
                <a:solidFill>
                  <a:schemeClr val="dk1"/>
                </a:solidFill>
                <a:latin typeface="Old Standard TT"/>
                <a:ea typeface="Old Standard TT"/>
                <a:cs typeface="Old Standard TT"/>
                <a:sym typeface="Old Standard TT"/>
              </a:defRPr>
            </a:lvl6pPr>
            <a:lvl7pPr lvl="6">
              <a:lnSpc>
                <a:spcPct val="115000"/>
              </a:lnSpc>
              <a:spcBef>
                <a:spcPts val="0"/>
              </a:spcBef>
              <a:spcAft>
                <a:spcPts val="2500"/>
              </a:spcAft>
              <a:buClr>
                <a:schemeClr val="dk1"/>
              </a:buClr>
              <a:buSzPct val="100000"/>
              <a:buFont typeface="Old Standard TT"/>
              <a:defRPr sz="2200">
                <a:solidFill>
                  <a:schemeClr val="dk1"/>
                </a:solidFill>
                <a:latin typeface="Old Standard TT"/>
                <a:ea typeface="Old Standard TT"/>
                <a:cs typeface="Old Standard TT"/>
                <a:sym typeface="Old Standard TT"/>
              </a:defRPr>
            </a:lvl7pPr>
            <a:lvl8pPr lvl="7">
              <a:lnSpc>
                <a:spcPct val="115000"/>
              </a:lnSpc>
              <a:spcBef>
                <a:spcPts val="0"/>
              </a:spcBef>
              <a:spcAft>
                <a:spcPts val="2500"/>
              </a:spcAft>
              <a:buClr>
                <a:schemeClr val="dk1"/>
              </a:buClr>
              <a:buSzPct val="100000"/>
              <a:buFont typeface="Old Standard TT"/>
              <a:defRPr sz="2200">
                <a:solidFill>
                  <a:schemeClr val="dk1"/>
                </a:solidFill>
                <a:latin typeface="Old Standard TT"/>
                <a:ea typeface="Old Standard TT"/>
                <a:cs typeface="Old Standard TT"/>
                <a:sym typeface="Old Standard TT"/>
              </a:defRPr>
            </a:lvl8pPr>
            <a:lvl9pPr lvl="8">
              <a:lnSpc>
                <a:spcPct val="115000"/>
              </a:lnSpc>
              <a:spcBef>
                <a:spcPts val="0"/>
              </a:spcBef>
              <a:spcAft>
                <a:spcPts val="2500"/>
              </a:spcAft>
              <a:buClr>
                <a:schemeClr val="dk1"/>
              </a:buClr>
              <a:buSzPct val="100000"/>
              <a:buFont typeface="Old Standard TT"/>
              <a:defRPr sz="2200">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12049717" y="8842840"/>
            <a:ext cx="780300" cy="746400"/>
          </a:xfrm>
          <a:prstGeom prst="rect">
            <a:avLst/>
          </a:prstGeom>
          <a:noFill/>
          <a:ln>
            <a:noFill/>
          </a:ln>
        </p:spPr>
        <p:txBody>
          <a:bodyPr anchorCtr="0" anchor="ctr" bIns="144475" lIns="144475" rIns="144475" tIns="144475">
            <a:noAutofit/>
          </a:bodyPr>
          <a:lstStyle/>
          <a:p>
            <a:pPr lvl="0" algn="r">
              <a:spcBef>
                <a:spcPts val="0"/>
              </a:spcBef>
              <a:buNone/>
            </a:pPr>
            <a:fld id="{00000000-1234-1234-1234-123412341234}" type="slidenum">
              <a:rPr lang="en-US" sz="16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1.png"/><Relationship Id="rId4" Type="http://schemas.openxmlformats.org/officeDocument/2006/relationships/image" Target="../media/image02.png"/><Relationship Id="rId5"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4.png"/><Relationship Id="rId4"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idx="4294967295" type="ctrTitle"/>
          </p:nvPr>
        </p:nvSpPr>
        <p:spPr>
          <a:xfrm>
            <a:off x="1270000" y="1638300"/>
            <a:ext cx="10464800" cy="3301999"/>
          </a:xfrm>
          <a:prstGeom prst="rect">
            <a:avLst/>
          </a:prstGeom>
          <a:noFill/>
          <a:ln>
            <a:noFill/>
          </a:ln>
        </p:spPr>
        <p:txBody>
          <a:bodyPr anchorCtr="0" anchor="b" bIns="50800" lIns="50800" rIns="50800" tIns="50800">
            <a:noAutofit/>
          </a:bodyPr>
          <a:lstStyle/>
          <a:p>
            <a:pPr indent="0" lvl="0" marL="0" marR="0" rtl="0" algn="ctr">
              <a:lnSpc>
                <a:spcPct val="100000"/>
              </a:lnSpc>
              <a:spcBef>
                <a:spcPts val="0"/>
              </a:spcBef>
              <a:spcAft>
                <a:spcPts val="0"/>
              </a:spcAft>
              <a:buClr>
                <a:srgbClr val="000000"/>
              </a:buClr>
              <a:buSzPct val="25000"/>
              <a:buFont typeface="Helvetica Neue"/>
              <a:buNone/>
            </a:pPr>
            <a:r>
              <a:rPr lang="en-US"/>
              <a:t>HyperText</a:t>
            </a:r>
          </a:p>
        </p:txBody>
      </p:sp>
      <p:sp>
        <p:nvSpPr>
          <p:cNvPr id="64" name="Shape 64"/>
          <p:cNvSpPr txBox="1"/>
          <p:nvPr>
            <p:ph idx="4294967295" type="subTitle"/>
          </p:nvPr>
        </p:nvSpPr>
        <p:spPr>
          <a:xfrm>
            <a:off x="1270000" y="5029200"/>
            <a:ext cx="10464800" cy="1130299"/>
          </a:xfrm>
          <a:prstGeom prst="rect">
            <a:avLst/>
          </a:prstGeom>
          <a:noFill/>
          <a:ln>
            <a:noFill/>
          </a:ln>
        </p:spPr>
        <p:txBody>
          <a:bodyPr anchorCtr="0" anchor="t" bIns="50800" lIns="50800" rIns="50800" tIns="50800">
            <a:noAutofit/>
          </a:bodyPr>
          <a:lstStyle/>
          <a:p>
            <a:pPr indent="0" lvl="0" marL="0" marR="0" rtl="0" algn="ctr">
              <a:lnSpc>
                <a:spcPct val="100000"/>
              </a:lnSpc>
              <a:spcBef>
                <a:spcPts val="0"/>
              </a:spcBef>
              <a:spcAft>
                <a:spcPts val="0"/>
              </a:spcAft>
              <a:buClr>
                <a:srgbClr val="000000"/>
              </a:buClr>
              <a:buSzPct val="25000"/>
              <a:buFont typeface="Helvetica Neue"/>
              <a:buNone/>
            </a:pPr>
            <a:r>
              <a:rPr b="0" i="0" lang="en-US" sz="3200" u="none" cap="none" strike="noStrike">
                <a:solidFill>
                  <a:srgbClr val="000000"/>
                </a:solidFill>
                <a:latin typeface="Helvetica Neue"/>
                <a:ea typeface="Helvetica Neue"/>
                <a:cs typeface="Helvetica Neue"/>
                <a:sym typeface="Helvetica Neue"/>
              </a:rPr>
              <a:t>Group </a:t>
            </a:r>
            <a:r>
              <a:rPr lang="en-US" sz="3200"/>
              <a:t>14</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43306" y="843899"/>
            <a:ext cx="12118199" cy="1162799"/>
          </a:xfrm>
          <a:prstGeom prst="rect">
            <a:avLst/>
          </a:prstGeom>
          <a:noFill/>
          <a:ln>
            <a:noFill/>
          </a:ln>
        </p:spPr>
        <p:txBody>
          <a:bodyPr anchorCtr="0" anchor="ctr" bIns="50800" lIns="50800" rIns="50800" tIns="50800">
            <a:noAutofit/>
          </a:bodyPr>
          <a:lstStyle/>
          <a:p>
            <a:pPr lvl="0" rtl="0">
              <a:spcBef>
                <a:spcPts val="0"/>
              </a:spcBef>
              <a:buClr>
                <a:schemeClr val="dk1"/>
              </a:buClr>
              <a:buSzPct val="25000"/>
              <a:buFont typeface="Helvetica Neue"/>
              <a:buNone/>
            </a:pPr>
            <a:r>
              <a:rPr lang="en-US">
                <a:solidFill>
                  <a:schemeClr val="dk1"/>
                </a:solidFill>
              </a:rPr>
              <a:t>HyperText</a:t>
            </a:r>
          </a:p>
        </p:txBody>
      </p:sp>
      <p:sp>
        <p:nvSpPr>
          <p:cNvPr id="123" name="Shape 123"/>
          <p:cNvSpPr txBox="1"/>
          <p:nvPr>
            <p:ph idx="1" type="body"/>
          </p:nvPr>
        </p:nvSpPr>
        <p:spPr>
          <a:xfrm>
            <a:off x="952500" y="2609850"/>
            <a:ext cx="11099799" cy="6286499"/>
          </a:xfrm>
          <a:prstGeom prst="rect">
            <a:avLst/>
          </a:prstGeom>
          <a:noFill/>
          <a:ln>
            <a:noFill/>
          </a:ln>
        </p:spPr>
        <p:txBody>
          <a:bodyPr anchorCtr="0" anchor="t" bIns="50800" lIns="50800" rIns="50800" tIns="50800">
            <a:noAutofit/>
          </a:bodyPr>
          <a:lstStyle/>
          <a:p>
            <a:pPr indent="0" lvl="0" marL="0" marR="0" rtl="0" algn="l">
              <a:lnSpc>
                <a:spcPct val="100000"/>
              </a:lnSpc>
              <a:spcBef>
                <a:spcPts val="0"/>
              </a:spcBef>
              <a:spcAft>
                <a:spcPts val="0"/>
              </a:spcAft>
              <a:buClr>
                <a:srgbClr val="000000"/>
              </a:buClr>
              <a:buSzPct val="25000"/>
              <a:buFont typeface="Helvetica Neue"/>
              <a:buNone/>
            </a:pPr>
            <a:r>
              <a:rPr b="0" i="0" lang="en-US" sz="3600" u="none" cap="none" strike="noStrike">
                <a:solidFill>
                  <a:srgbClr val="000000"/>
                </a:solidFill>
                <a:latin typeface="Helvetica Neue"/>
                <a:ea typeface="Helvetica Neue"/>
                <a:cs typeface="Helvetica Neue"/>
                <a:sym typeface="Helvetica Neue"/>
              </a:rPr>
              <a:t>Demo!</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43306" y="843899"/>
            <a:ext cx="12118199" cy="1162799"/>
          </a:xfrm>
          <a:prstGeom prst="rect">
            <a:avLst/>
          </a:prstGeom>
          <a:noFill/>
          <a:ln>
            <a:noFill/>
          </a:ln>
        </p:spPr>
        <p:txBody>
          <a:bodyPr anchorCtr="0" anchor="ctr" bIns="50800" lIns="50800" rIns="50800" tIns="50800">
            <a:noAutofit/>
          </a:bodyPr>
          <a:lstStyle/>
          <a:p>
            <a:pPr lvl="0" rtl="0">
              <a:spcBef>
                <a:spcPts val="0"/>
              </a:spcBef>
              <a:buClr>
                <a:schemeClr val="dk1"/>
              </a:buClr>
              <a:buSzPct val="25000"/>
              <a:buFont typeface="Helvetica Neue"/>
              <a:buNone/>
            </a:pPr>
            <a:r>
              <a:rPr lang="en-US">
                <a:solidFill>
                  <a:schemeClr val="dk1"/>
                </a:solidFill>
              </a:rPr>
              <a:t>HyperText – Future </a:t>
            </a:r>
            <a:r>
              <a:rPr lang="en-US"/>
              <a:t>Plans</a:t>
            </a:r>
          </a:p>
        </p:txBody>
      </p:sp>
      <p:sp>
        <p:nvSpPr>
          <p:cNvPr id="129" name="Shape 129"/>
          <p:cNvSpPr txBox="1"/>
          <p:nvPr>
            <p:ph idx="1" type="body"/>
          </p:nvPr>
        </p:nvSpPr>
        <p:spPr>
          <a:xfrm>
            <a:off x="952500" y="2609850"/>
            <a:ext cx="11099700" cy="6286500"/>
          </a:xfrm>
          <a:prstGeom prst="rect">
            <a:avLst/>
          </a:prstGeom>
          <a:noFill/>
          <a:ln>
            <a:noFill/>
          </a:ln>
        </p:spPr>
        <p:txBody>
          <a:bodyPr anchorCtr="0" anchor="t" bIns="50800" lIns="50800" rIns="50800" tIns="50800">
            <a:noAutofit/>
          </a:bodyPr>
          <a:lstStyle/>
          <a:p>
            <a:pPr indent="-228600" lvl="0" marL="457200" marR="0" rtl="0" algn="l">
              <a:lnSpc>
                <a:spcPct val="100000"/>
              </a:lnSpc>
              <a:spcBef>
                <a:spcPts val="0"/>
              </a:spcBef>
              <a:spcAft>
                <a:spcPts val="0"/>
              </a:spcAft>
            </a:pPr>
            <a:r>
              <a:rPr lang="en-US" sz="3600">
                <a:solidFill>
                  <a:srgbClr val="000000"/>
                </a:solidFill>
              </a:rPr>
              <a:t>Bookmarking</a:t>
            </a:r>
          </a:p>
          <a:p>
            <a:pPr indent="-457200" lvl="0" marL="457200" marR="0" rtl="0" algn="l">
              <a:lnSpc>
                <a:spcPct val="100000"/>
              </a:lnSpc>
              <a:spcBef>
                <a:spcPts val="0"/>
              </a:spcBef>
              <a:spcAft>
                <a:spcPts val="0"/>
              </a:spcAft>
              <a:buClr>
                <a:srgbClr val="000000"/>
              </a:buClr>
              <a:buSzPct val="100000"/>
            </a:pPr>
            <a:r>
              <a:rPr lang="en-US" sz="3600">
                <a:solidFill>
                  <a:srgbClr val="000000"/>
                </a:solidFill>
              </a:rPr>
              <a:t>More configuration for the default ebook reader</a:t>
            </a:r>
          </a:p>
          <a:p>
            <a:pPr indent="-457200" lvl="0" marL="457200" marR="0" rtl="0" algn="l">
              <a:lnSpc>
                <a:spcPct val="100000"/>
              </a:lnSpc>
              <a:spcBef>
                <a:spcPts val="0"/>
              </a:spcBef>
              <a:spcAft>
                <a:spcPts val="0"/>
              </a:spcAft>
              <a:buClr>
                <a:srgbClr val="000000"/>
              </a:buClr>
              <a:buSzPct val="100000"/>
            </a:pPr>
            <a:r>
              <a:rPr lang="en-US" sz="3600">
                <a:solidFill>
                  <a:srgbClr val="000000"/>
                </a:solidFill>
              </a:rPr>
              <a:t>Faster response time – more caching</a:t>
            </a:r>
          </a:p>
          <a:p>
            <a:pPr indent="-457200" lvl="0" marL="457200" marR="0" rtl="0" algn="l">
              <a:lnSpc>
                <a:spcPct val="100000"/>
              </a:lnSpc>
              <a:spcBef>
                <a:spcPts val="0"/>
              </a:spcBef>
              <a:spcAft>
                <a:spcPts val="0"/>
              </a:spcAft>
              <a:buClr>
                <a:srgbClr val="000000"/>
              </a:buClr>
              <a:buSzPct val="100000"/>
            </a:pPr>
            <a:r>
              <a:rPr lang="en-US" sz="3600">
                <a:solidFill>
                  <a:srgbClr val="000000"/>
                </a:solidFill>
              </a:rPr>
              <a:t>Support for bookstore uploading by users</a:t>
            </a:r>
          </a:p>
          <a:p>
            <a:pPr indent="-457200" lvl="0" marL="457200" marR="0" rtl="0" algn="l">
              <a:lnSpc>
                <a:spcPct val="100000"/>
              </a:lnSpc>
              <a:spcBef>
                <a:spcPts val="0"/>
              </a:spcBef>
              <a:spcAft>
                <a:spcPts val="0"/>
              </a:spcAft>
              <a:buClr>
                <a:srgbClr val="000000"/>
              </a:buClr>
              <a:buSzPct val="100000"/>
            </a:pPr>
            <a:r>
              <a:rPr lang="en-US" sz="3600">
                <a:solidFill>
                  <a:srgbClr val="000000"/>
                </a:solidFill>
              </a:rPr>
              <a:t>Support for different formats</a:t>
            </a:r>
          </a:p>
          <a:p>
            <a:pPr lvl="0" marR="0" rtl="0" algn="l">
              <a:lnSpc>
                <a:spcPct val="100000"/>
              </a:lnSpc>
              <a:spcBef>
                <a:spcPts val="0"/>
              </a:spcBef>
              <a:spcAft>
                <a:spcPts val="0"/>
              </a:spcAft>
              <a:buNone/>
            </a:pPr>
            <a:r>
              <a:t/>
            </a:r>
            <a:endParaRPr sz="3600">
              <a:solidFill>
                <a:srgbClr val="000000"/>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43306" y="843899"/>
            <a:ext cx="12118199" cy="1162799"/>
          </a:xfrm>
          <a:prstGeom prst="rect">
            <a:avLst/>
          </a:prstGeom>
          <a:noFill/>
          <a:ln>
            <a:noFill/>
          </a:ln>
        </p:spPr>
        <p:txBody>
          <a:bodyPr anchorCtr="0" anchor="ctr" bIns="50800" lIns="50800" rIns="50800" tIns="50800">
            <a:noAutofit/>
          </a:bodyPr>
          <a:lstStyle/>
          <a:p>
            <a:pPr lvl="0" rtl="0">
              <a:spcBef>
                <a:spcPts val="0"/>
              </a:spcBef>
              <a:buClr>
                <a:schemeClr val="dk1"/>
              </a:buClr>
              <a:buSzPct val="25000"/>
              <a:buFont typeface="Helvetica Neue"/>
              <a:buNone/>
            </a:pPr>
            <a:r>
              <a:rPr lang="en-US">
                <a:solidFill>
                  <a:schemeClr val="dk1"/>
                </a:solidFill>
              </a:rPr>
              <a:t>HyperText</a:t>
            </a:r>
          </a:p>
        </p:txBody>
      </p:sp>
      <p:sp>
        <p:nvSpPr>
          <p:cNvPr id="135" name="Shape 135"/>
          <p:cNvSpPr txBox="1"/>
          <p:nvPr>
            <p:ph idx="1" type="body"/>
          </p:nvPr>
        </p:nvSpPr>
        <p:spPr>
          <a:xfrm>
            <a:off x="965200" y="2622550"/>
            <a:ext cx="11099799" cy="6286499"/>
          </a:xfrm>
          <a:prstGeom prst="rect">
            <a:avLst/>
          </a:prstGeom>
          <a:noFill/>
          <a:ln>
            <a:noFill/>
          </a:ln>
        </p:spPr>
        <p:txBody>
          <a:bodyPr anchorCtr="0" anchor="t" bIns="50800" lIns="50800" rIns="50800" tIns="50800">
            <a:noAutofit/>
          </a:bodyPr>
          <a:lstStyle/>
          <a:p>
            <a:pPr indent="0" lvl="0" marL="0" marR="0" rtl="0" algn="l">
              <a:lnSpc>
                <a:spcPct val="100000"/>
              </a:lnSpc>
              <a:spcBef>
                <a:spcPts val="0"/>
              </a:spcBef>
              <a:spcAft>
                <a:spcPts val="0"/>
              </a:spcAft>
              <a:buClr>
                <a:srgbClr val="000000"/>
              </a:buClr>
              <a:buSzPct val="25000"/>
              <a:buFont typeface="Helvetica Neue"/>
              <a:buNone/>
            </a:pPr>
            <a:r>
              <a:rPr b="0" i="0" lang="en-US" sz="3600" u="none" cap="none" strike="noStrike">
                <a:solidFill>
                  <a:srgbClr val="000000"/>
                </a:solidFill>
                <a:latin typeface="Helvetica Neue"/>
                <a:ea typeface="Helvetica Neue"/>
                <a:cs typeface="Helvetica Neue"/>
                <a:sym typeface="Helvetica Neue"/>
              </a:rPr>
              <a:t>Questions &amp; Answers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43306" y="843899"/>
            <a:ext cx="12118199" cy="1162799"/>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000000"/>
              </a:buClr>
              <a:buSzPct val="25000"/>
              <a:buFont typeface="Helvetica Neue"/>
              <a:buNone/>
            </a:pPr>
            <a:r>
              <a:rPr lang="en-US"/>
              <a:t>HyperText</a:t>
            </a:r>
          </a:p>
        </p:txBody>
      </p:sp>
      <p:sp>
        <p:nvSpPr>
          <p:cNvPr id="70" name="Shape 70"/>
          <p:cNvSpPr txBox="1"/>
          <p:nvPr>
            <p:ph idx="1" type="body"/>
          </p:nvPr>
        </p:nvSpPr>
        <p:spPr>
          <a:xfrm>
            <a:off x="443306" y="2221700"/>
            <a:ext cx="12118199" cy="6442200"/>
          </a:xfrm>
          <a:prstGeom prst="rect">
            <a:avLst/>
          </a:prstGeom>
          <a:noFill/>
          <a:ln>
            <a:noFill/>
          </a:ln>
        </p:spPr>
        <p:txBody>
          <a:bodyPr anchorCtr="0" anchor="t" bIns="50800" lIns="50800" rIns="50800" tIns="50800">
            <a:noAutofit/>
          </a:bodyPr>
          <a:lstStyle/>
          <a:p>
            <a:pPr indent="0" lvl="0" marL="0" marR="0" rtl="0" algn="l">
              <a:lnSpc>
                <a:spcPct val="100000"/>
              </a:lnSpc>
              <a:spcBef>
                <a:spcPts val="0"/>
              </a:spcBef>
              <a:spcAft>
                <a:spcPts val="0"/>
              </a:spcAft>
              <a:buClr>
                <a:srgbClr val="000000"/>
              </a:buClr>
              <a:buSzPct val="25000"/>
              <a:buFont typeface="Helvetica Neue"/>
              <a:buNone/>
            </a:pPr>
            <a:r>
              <a:rPr b="0" i="0" lang="en-US" sz="3600" u="none" cap="none" strike="noStrike">
                <a:solidFill>
                  <a:srgbClr val="000000"/>
                </a:solidFill>
                <a:latin typeface="Helvetica Neue"/>
                <a:ea typeface="Helvetica Neue"/>
                <a:cs typeface="Helvetica Neue"/>
                <a:sym typeface="Helvetica Neue"/>
              </a:rPr>
              <a:t>Group Members:</a:t>
            </a:r>
          </a:p>
          <a:p>
            <a:pPr indent="-444500" lvl="0" marL="444500" marR="0" rtl="0" algn="l">
              <a:lnSpc>
                <a:spcPct val="100000"/>
              </a:lnSpc>
              <a:spcBef>
                <a:spcPts val="0"/>
              </a:spcBef>
              <a:spcAft>
                <a:spcPts val="0"/>
              </a:spcAft>
              <a:buClr>
                <a:srgbClr val="000000"/>
              </a:buClr>
              <a:buSzPct val="96428"/>
              <a:buFont typeface="Helvetica Neue"/>
              <a:buChar char="•"/>
            </a:pPr>
            <a:r>
              <a:rPr lang="en-US"/>
              <a:t>Andy Sturzu</a:t>
            </a:r>
          </a:p>
          <a:p>
            <a:pPr indent="-444500" lvl="0" marL="444500" marR="0" rtl="0" algn="l">
              <a:lnSpc>
                <a:spcPct val="100000"/>
              </a:lnSpc>
              <a:spcBef>
                <a:spcPts val="0"/>
              </a:spcBef>
              <a:spcAft>
                <a:spcPts val="0"/>
              </a:spcAft>
              <a:buClr>
                <a:srgbClr val="000000"/>
              </a:buClr>
              <a:buSzPct val="96428"/>
              <a:buFont typeface="Helvetica Neue"/>
              <a:buChar char="•"/>
            </a:pPr>
            <a:r>
              <a:rPr lang="en-US"/>
              <a:t>David Parker</a:t>
            </a:r>
          </a:p>
          <a:p>
            <a:pPr indent="-444500" lvl="0" marL="444500" marR="0" rtl="0" algn="l">
              <a:lnSpc>
                <a:spcPct val="100000"/>
              </a:lnSpc>
              <a:spcBef>
                <a:spcPts val="0"/>
              </a:spcBef>
              <a:spcAft>
                <a:spcPts val="0"/>
              </a:spcAft>
              <a:buClr>
                <a:srgbClr val="000000"/>
              </a:buClr>
              <a:buSzPct val="96428"/>
              <a:buFont typeface="Helvetica Neue"/>
              <a:buChar char="•"/>
            </a:pPr>
            <a:r>
              <a:rPr lang="en-US"/>
              <a:t>Katherine Bruton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43306" y="843899"/>
            <a:ext cx="12118199" cy="1162799"/>
          </a:xfrm>
          <a:prstGeom prst="rect">
            <a:avLst/>
          </a:prstGeom>
          <a:noFill/>
          <a:ln>
            <a:noFill/>
          </a:ln>
        </p:spPr>
        <p:txBody>
          <a:bodyPr anchorCtr="0" anchor="ctr" bIns="50800" lIns="50800" rIns="50800" tIns="50800">
            <a:noAutofit/>
          </a:bodyPr>
          <a:lstStyle/>
          <a:p>
            <a:pPr lvl="0" rtl="0">
              <a:spcBef>
                <a:spcPts val="0"/>
              </a:spcBef>
              <a:buClr>
                <a:schemeClr val="dk1"/>
              </a:buClr>
              <a:buSzPct val="25000"/>
              <a:buFont typeface="Helvetica Neue"/>
              <a:buNone/>
            </a:pPr>
            <a:r>
              <a:rPr lang="en-US">
                <a:solidFill>
                  <a:schemeClr val="dk1"/>
                </a:solidFill>
              </a:rPr>
              <a:t>HyperText</a:t>
            </a:r>
          </a:p>
        </p:txBody>
      </p:sp>
      <p:sp>
        <p:nvSpPr>
          <p:cNvPr id="76" name="Shape 76"/>
          <p:cNvSpPr txBox="1"/>
          <p:nvPr>
            <p:ph idx="1" type="body"/>
          </p:nvPr>
        </p:nvSpPr>
        <p:spPr>
          <a:xfrm>
            <a:off x="443306" y="2221700"/>
            <a:ext cx="12118199" cy="6442200"/>
          </a:xfrm>
          <a:prstGeom prst="rect">
            <a:avLst/>
          </a:prstGeom>
          <a:noFill/>
          <a:ln>
            <a:noFill/>
          </a:ln>
        </p:spPr>
        <p:txBody>
          <a:bodyPr anchorCtr="0" anchor="t" bIns="50800" lIns="50800" rIns="50800" tIns="50800">
            <a:noAutofit/>
          </a:bodyPr>
          <a:lstStyle/>
          <a:p>
            <a:pPr indent="0" lvl="0" marL="0" marR="0" rtl="0" algn="l">
              <a:lnSpc>
                <a:spcPct val="100000"/>
              </a:lnSpc>
              <a:spcBef>
                <a:spcPts val="0"/>
              </a:spcBef>
              <a:spcAft>
                <a:spcPts val="0"/>
              </a:spcAft>
              <a:buClr>
                <a:srgbClr val="000000"/>
              </a:buClr>
              <a:buSzPct val="25000"/>
              <a:buFont typeface="Helvetica Neue"/>
              <a:buNone/>
            </a:pPr>
            <a:r>
              <a:rPr b="0" i="0" lang="en-US" sz="3600" u="none" cap="none" strike="noStrike">
                <a:solidFill>
                  <a:srgbClr val="000000"/>
                </a:solidFill>
                <a:latin typeface="Helvetica Neue"/>
                <a:ea typeface="Helvetica Neue"/>
                <a:cs typeface="Helvetica Neue"/>
                <a:sym typeface="Helvetica Neue"/>
              </a:rPr>
              <a:t>Application Description:</a:t>
            </a:r>
          </a:p>
          <a:p>
            <a:pPr indent="-69850" lvl="0" marL="0" rtl="0">
              <a:lnSpc>
                <a:spcPct val="115000"/>
              </a:lnSpc>
              <a:spcBef>
                <a:spcPts val="0"/>
              </a:spcBef>
              <a:buClr>
                <a:schemeClr val="dk1"/>
              </a:buClr>
              <a:buSzPct val="36666"/>
              <a:buFont typeface="Arial"/>
              <a:buNone/>
            </a:pPr>
            <a:r>
              <a:rPr lang="en-US" sz="3000">
                <a:solidFill>
                  <a:schemeClr val="dk1"/>
                </a:solidFill>
              </a:rPr>
              <a:t>	</a:t>
            </a:r>
            <a:r>
              <a:rPr lang="en-US" sz="2400">
                <a:solidFill>
                  <a:schemeClr val="dk1"/>
                </a:solidFill>
              </a:rPr>
              <a:t>HyperText is a spin on traditional eBook reading apps. There exists a lot of literature that states that every person has a different optimal reading rate, and by hiding words other than what is being read, the user suppresses their subvocalization and actually ends up retaining more of what was read.</a:t>
            </a:r>
          </a:p>
          <a:p>
            <a:pPr indent="-69850" lvl="0" marL="0" rtl="0">
              <a:lnSpc>
                <a:spcPct val="115000"/>
              </a:lnSpc>
              <a:spcBef>
                <a:spcPts val="0"/>
              </a:spcBef>
              <a:buClr>
                <a:schemeClr val="dk1"/>
              </a:buClr>
              <a:buSzPct val="45833"/>
              <a:buFont typeface="Arial"/>
              <a:buNone/>
            </a:pPr>
            <a:r>
              <a:rPr lang="en-US" sz="2400">
                <a:solidFill>
                  <a:schemeClr val="dk1"/>
                </a:solidFill>
              </a:rPr>
              <a:t>	Our app acts as a virtual library that contains a user’s e-books. The user is allowed to login to the app, access his or her books and then choose a book to “speed read” and set the reading speed. Then the book will be read with the words appearing at that speed. Our app has the ability to pause, play, rewind a sentence or turn off speed reading mode. </a:t>
            </a:r>
          </a:p>
          <a:p>
            <a:pPr indent="0" lvl="0" marL="0" marR="0" rtl="0" algn="l">
              <a:lnSpc>
                <a:spcPct val="100000"/>
              </a:lnSpc>
              <a:spcBef>
                <a:spcPts val="0"/>
              </a:spcBef>
              <a:spcAft>
                <a:spcPts val="0"/>
              </a:spcAft>
              <a:buClr>
                <a:srgbClr val="000000"/>
              </a:buClr>
              <a:buSzPct val="25000"/>
              <a:buFont typeface="Helvetica Neue"/>
              <a:buNone/>
            </a:pPr>
            <a:r>
              <a:t/>
            </a:r>
            <a:endParaRPr b="0" i="0" sz="2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43306" y="843899"/>
            <a:ext cx="12118199" cy="1162799"/>
          </a:xfrm>
          <a:prstGeom prst="rect">
            <a:avLst/>
          </a:prstGeom>
          <a:noFill/>
          <a:ln>
            <a:noFill/>
          </a:ln>
        </p:spPr>
        <p:txBody>
          <a:bodyPr anchorCtr="0" anchor="ctr" bIns="50800" lIns="50800" rIns="50800" tIns="50800">
            <a:noAutofit/>
          </a:bodyPr>
          <a:lstStyle/>
          <a:p>
            <a:pPr lvl="0" rtl="0">
              <a:spcBef>
                <a:spcPts val="0"/>
              </a:spcBef>
              <a:buClr>
                <a:schemeClr val="dk1"/>
              </a:buClr>
              <a:buSzPct val="25000"/>
              <a:buFont typeface="Helvetica Neue"/>
              <a:buNone/>
            </a:pPr>
            <a:r>
              <a:rPr lang="en-US">
                <a:solidFill>
                  <a:schemeClr val="dk1"/>
                </a:solidFill>
              </a:rPr>
              <a:t>HyperText</a:t>
            </a:r>
          </a:p>
        </p:txBody>
      </p:sp>
      <p:sp>
        <p:nvSpPr>
          <p:cNvPr id="82" name="Shape 82"/>
          <p:cNvSpPr txBox="1"/>
          <p:nvPr>
            <p:ph idx="1" type="body"/>
          </p:nvPr>
        </p:nvSpPr>
        <p:spPr>
          <a:xfrm>
            <a:off x="443306" y="2221700"/>
            <a:ext cx="12118199" cy="6442200"/>
          </a:xfrm>
          <a:prstGeom prst="rect">
            <a:avLst/>
          </a:prstGeom>
          <a:noFill/>
          <a:ln>
            <a:noFill/>
          </a:ln>
        </p:spPr>
        <p:txBody>
          <a:bodyPr anchorCtr="0" anchor="t" bIns="50800" lIns="50800" rIns="50800" tIns="50800">
            <a:noAutofit/>
          </a:bodyPr>
          <a:lstStyle/>
          <a:p>
            <a:pPr indent="0" lvl="0" marL="0" marR="0" rtl="0" algn="l">
              <a:lnSpc>
                <a:spcPct val="100000"/>
              </a:lnSpc>
              <a:spcBef>
                <a:spcPts val="0"/>
              </a:spcBef>
              <a:spcAft>
                <a:spcPts val="0"/>
              </a:spcAft>
              <a:buClr>
                <a:srgbClr val="000000"/>
              </a:buClr>
              <a:buSzPct val="25000"/>
              <a:buFont typeface="Helvetica Neue"/>
              <a:buNone/>
            </a:pPr>
            <a:r>
              <a:rPr b="0" i="0" lang="en-US" sz="3600" u="none" cap="none" strike="noStrike">
                <a:solidFill>
                  <a:srgbClr val="000000"/>
                </a:solidFill>
                <a:latin typeface="Helvetica Neue"/>
                <a:ea typeface="Helvetica Neue"/>
                <a:cs typeface="Helvetica Neue"/>
                <a:sym typeface="Helvetica Neue"/>
              </a:rPr>
              <a:t>Target Audience:</a:t>
            </a:r>
          </a:p>
          <a:p>
            <a:pPr indent="-381000" lvl="0" marL="457200" rtl="0">
              <a:lnSpc>
                <a:spcPct val="115000"/>
              </a:lnSpc>
              <a:spcBef>
                <a:spcPts val="0"/>
              </a:spcBef>
              <a:buSzPct val="100000"/>
            </a:pPr>
            <a:r>
              <a:rPr lang="en-US" sz="2400">
                <a:solidFill>
                  <a:schemeClr val="dk1"/>
                </a:solidFill>
              </a:rPr>
              <a:t>Our target audience will be people who struggle with reading literature using the traditional approach or those looking to increases their reading speed.</a:t>
            </a:r>
          </a:p>
          <a:p>
            <a:pPr indent="-381000" lvl="0" marL="457200" rtl="0">
              <a:lnSpc>
                <a:spcPct val="115000"/>
              </a:lnSpc>
              <a:spcBef>
                <a:spcPts val="0"/>
              </a:spcBef>
              <a:buSzPct val="100000"/>
            </a:pPr>
            <a:r>
              <a:rPr lang="en-US" sz="2400">
                <a:solidFill>
                  <a:schemeClr val="dk1"/>
                </a:solidFill>
              </a:rPr>
              <a:t>Students, as it could be helpful when reading academic literature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43306" y="843899"/>
            <a:ext cx="12118199" cy="1162799"/>
          </a:xfrm>
          <a:prstGeom prst="rect">
            <a:avLst/>
          </a:prstGeom>
          <a:noFill/>
          <a:ln>
            <a:noFill/>
          </a:ln>
        </p:spPr>
        <p:txBody>
          <a:bodyPr anchorCtr="0" anchor="ctr" bIns="50800" lIns="50800" rIns="50800" tIns="50800">
            <a:noAutofit/>
          </a:bodyPr>
          <a:lstStyle/>
          <a:p>
            <a:pPr lvl="0" rtl="0">
              <a:spcBef>
                <a:spcPts val="0"/>
              </a:spcBef>
              <a:buClr>
                <a:schemeClr val="dk1"/>
              </a:buClr>
              <a:buSzPct val="25000"/>
              <a:buFont typeface="Helvetica Neue"/>
              <a:buNone/>
            </a:pPr>
            <a:r>
              <a:rPr lang="en-US">
                <a:solidFill>
                  <a:schemeClr val="dk1"/>
                </a:solidFill>
              </a:rPr>
              <a:t>HyperText</a:t>
            </a:r>
          </a:p>
        </p:txBody>
      </p:sp>
      <p:sp>
        <p:nvSpPr>
          <p:cNvPr id="88" name="Shape 88"/>
          <p:cNvSpPr txBox="1"/>
          <p:nvPr>
            <p:ph idx="1" type="body"/>
          </p:nvPr>
        </p:nvSpPr>
        <p:spPr>
          <a:xfrm>
            <a:off x="443306" y="2221700"/>
            <a:ext cx="12118199" cy="6442200"/>
          </a:xfrm>
          <a:prstGeom prst="rect">
            <a:avLst/>
          </a:prstGeom>
          <a:noFill/>
          <a:ln>
            <a:noFill/>
          </a:ln>
        </p:spPr>
        <p:txBody>
          <a:bodyPr anchorCtr="0" anchor="t" bIns="50800" lIns="50800" rIns="50800" tIns="50800">
            <a:noAutofit/>
          </a:bodyPr>
          <a:lstStyle/>
          <a:p>
            <a:pPr indent="0" lvl="0" marL="0" marR="0" rtl="0" algn="l">
              <a:lnSpc>
                <a:spcPct val="100000"/>
              </a:lnSpc>
              <a:spcBef>
                <a:spcPts val="0"/>
              </a:spcBef>
              <a:spcAft>
                <a:spcPts val="0"/>
              </a:spcAft>
              <a:buClr>
                <a:srgbClr val="000000"/>
              </a:buClr>
              <a:buSzPct val="25000"/>
              <a:buFont typeface="Helvetica Neue"/>
              <a:buNone/>
            </a:pPr>
            <a:r>
              <a:rPr b="0" i="0" lang="en-US" sz="3600" u="none" cap="none" strike="noStrike">
                <a:solidFill>
                  <a:srgbClr val="000000"/>
                </a:solidFill>
                <a:latin typeface="Helvetica Neue"/>
                <a:ea typeface="Helvetica Neue"/>
                <a:cs typeface="Helvetica Neue"/>
                <a:sym typeface="Helvetica Neue"/>
              </a:rPr>
              <a:t>Application Functionality:</a:t>
            </a:r>
          </a:p>
          <a:p>
            <a:pPr indent="-425450" lvl="0" marL="444500" marR="0" rtl="0" algn="l">
              <a:lnSpc>
                <a:spcPct val="100000"/>
              </a:lnSpc>
              <a:spcBef>
                <a:spcPts val="0"/>
              </a:spcBef>
              <a:spcAft>
                <a:spcPts val="0"/>
              </a:spcAft>
              <a:buClr>
                <a:srgbClr val="000000"/>
              </a:buClr>
              <a:buSzPct val="100000"/>
              <a:buFont typeface="Helvetica Neue"/>
              <a:buChar char="•"/>
            </a:pPr>
            <a:r>
              <a:rPr lang="en-US" sz="2400"/>
              <a:t>Registration screen allows user to create a new account. The account is used to keep track of books in the user’s library.</a:t>
            </a:r>
          </a:p>
          <a:p>
            <a:pPr indent="-425450" lvl="0" marL="444500" marR="0" rtl="0" algn="l">
              <a:lnSpc>
                <a:spcPct val="100000"/>
              </a:lnSpc>
              <a:spcBef>
                <a:spcPts val="0"/>
              </a:spcBef>
              <a:spcAft>
                <a:spcPts val="0"/>
              </a:spcAft>
              <a:buClr>
                <a:srgbClr val="000000"/>
              </a:buClr>
              <a:buSzPct val="100000"/>
              <a:buFont typeface="Helvetica Neue"/>
              <a:buChar char="•"/>
            </a:pPr>
            <a:r>
              <a:rPr lang="en-US" sz="2400"/>
              <a:t>Library screen shows all of the user’s e-books. From there, the user can tap on a book to start reading it, which will either open in the speed reading view or regular reading view.</a:t>
            </a:r>
          </a:p>
          <a:p>
            <a:pPr indent="-425450" lvl="0" marL="444500" marR="0" rtl="0" algn="l">
              <a:lnSpc>
                <a:spcPct val="100000"/>
              </a:lnSpc>
              <a:spcBef>
                <a:spcPts val="0"/>
              </a:spcBef>
              <a:spcAft>
                <a:spcPts val="0"/>
              </a:spcAft>
              <a:buClr>
                <a:srgbClr val="000000"/>
              </a:buClr>
              <a:buSzPct val="100000"/>
              <a:buFont typeface="Helvetica Neue"/>
              <a:buChar char="•"/>
            </a:pPr>
            <a:r>
              <a:rPr lang="en-US" sz="2400"/>
              <a:t>The speed reading page lets the user go back to a previous word or forward to the next word. It also gives the user the option to pause or resume speed reading. </a:t>
            </a:r>
          </a:p>
          <a:p>
            <a:pPr indent="-425450" lvl="0" marL="444500" marR="0" rtl="0" algn="l">
              <a:lnSpc>
                <a:spcPct val="100000"/>
              </a:lnSpc>
              <a:spcBef>
                <a:spcPts val="0"/>
              </a:spcBef>
              <a:spcAft>
                <a:spcPts val="0"/>
              </a:spcAft>
              <a:buClr>
                <a:srgbClr val="000000"/>
              </a:buClr>
              <a:buSzPct val="100000"/>
              <a:buFont typeface="Helvetica Neue"/>
              <a:buChar char="•"/>
            </a:pPr>
            <a:r>
              <a:rPr lang="en-US" sz="2400"/>
              <a:t>The settings screen allows the user to adjust the speed of the text, it also allows user to turn speed reading off.</a:t>
            </a:r>
          </a:p>
          <a:p>
            <a:pPr indent="-425450" lvl="0" marL="444500" marR="0" rtl="0" algn="l">
              <a:lnSpc>
                <a:spcPct val="100000"/>
              </a:lnSpc>
              <a:spcBef>
                <a:spcPts val="0"/>
              </a:spcBef>
              <a:spcAft>
                <a:spcPts val="0"/>
              </a:spcAft>
              <a:buClr>
                <a:srgbClr val="000000"/>
              </a:buClr>
              <a:buSzPct val="100000"/>
              <a:buFont typeface="Helvetica Neue"/>
              <a:buChar char="•"/>
            </a:pPr>
            <a:r>
              <a:rPr lang="en-US" sz="2400"/>
              <a:t>User can download more books from the book store.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43306" y="843899"/>
            <a:ext cx="12118199" cy="1162799"/>
          </a:xfrm>
          <a:prstGeom prst="rect">
            <a:avLst/>
          </a:prstGeom>
          <a:noFill/>
          <a:ln>
            <a:noFill/>
          </a:ln>
        </p:spPr>
        <p:txBody>
          <a:bodyPr anchorCtr="0" anchor="ctr" bIns="50800" lIns="50800" rIns="50800" tIns="50800">
            <a:noAutofit/>
          </a:bodyPr>
          <a:lstStyle/>
          <a:p>
            <a:pPr lvl="0" rtl="0">
              <a:spcBef>
                <a:spcPts val="0"/>
              </a:spcBef>
              <a:buClr>
                <a:schemeClr val="dk1"/>
              </a:buClr>
              <a:buSzPct val="25000"/>
              <a:buFont typeface="Helvetica Neue"/>
              <a:buNone/>
            </a:pPr>
            <a:r>
              <a:rPr lang="en-US">
                <a:solidFill>
                  <a:schemeClr val="dk1"/>
                </a:solidFill>
              </a:rPr>
              <a:t>HyperText</a:t>
            </a:r>
          </a:p>
        </p:txBody>
      </p:sp>
      <p:sp>
        <p:nvSpPr>
          <p:cNvPr id="94" name="Shape 94"/>
          <p:cNvSpPr txBox="1"/>
          <p:nvPr>
            <p:ph idx="1" type="body"/>
          </p:nvPr>
        </p:nvSpPr>
        <p:spPr>
          <a:xfrm>
            <a:off x="443306" y="2221700"/>
            <a:ext cx="12118199" cy="6442200"/>
          </a:xfrm>
          <a:prstGeom prst="rect">
            <a:avLst/>
          </a:prstGeom>
          <a:noFill/>
          <a:ln>
            <a:noFill/>
          </a:ln>
        </p:spPr>
        <p:txBody>
          <a:bodyPr anchorCtr="0" anchor="t" bIns="50800" lIns="50800" rIns="50800" tIns="50800">
            <a:noAutofit/>
          </a:bodyPr>
          <a:lstStyle/>
          <a:p>
            <a:pPr indent="0" lvl="0" marL="0" marR="0" rtl="0" algn="l">
              <a:lnSpc>
                <a:spcPct val="100000"/>
              </a:lnSpc>
              <a:spcBef>
                <a:spcPts val="0"/>
              </a:spcBef>
              <a:spcAft>
                <a:spcPts val="0"/>
              </a:spcAft>
              <a:buClr>
                <a:srgbClr val="000000"/>
              </a:buClr>
              <a:buSzPct val="25000"/>
              <a:buFont typeface="Helvetica Neue"/>
              <a:buNone/>
            </a:pPr>
            <a:r>
              <a:rPr b="0" i="0" lang="en-US" sz="3600" u="none" cap="none" strike="noStrike">
                <a:solidFill>
                  <a:srgbClr val="000000"/>
                </a:solidFill>
                <a:latin typeface="Helvetica Neue"/>
                <a:ea typeface="Helvetica Neue"/>
                <a:cs typeface="Helvetica Neue"/>
                <a:sym typeface="Helvetica Neue"/>
              </a:rPr>
              <a:t>Application Challenges Experienced:</a:t>
            </a:r>
          </a:p>
          <a:p>
            <a:pPr indent="-444500" lvl="0" marL="444500" marR="0" rtl="0" algn="l">
              <a:lnSpc>
                <a:spcPct val="100000"/>
              </a:lnSpc>
              <a:spcBef>
                <a:spcPts val="0"/>
              </a:spcBef>
              <a:spcAft>
                <a:spcPts val="0"/>
              </a:spcAft>
              <a:buClr>
                <a:srgbClr val="000000"/>
              </a:buClr>
              <a:buSzPct val="75000"/>
              <a:buFont typeface="Old Standard TT"/>
              <a:buChar char="•"/>
            </a:pPr>
            <a:r>
              <a:rPr lang="en-US" sz="3600">
                <a:solidFill>
                  <a:srgbClr val="000000"/>
                </a:solidFill>
              </a:rPr>
              <a:t>Timing asynchronous data download from Firebase with the UI and making sure the data needed for the app exists before calling viewDidLoad()</a:t>
            </a:r>
          </a:p>
          <a:p>
            <a:pPr indent="-501650" lvl="0" marL="444500" marR="0" rtl="0" algn="l">
              <a:lnSpc>
                <a:spcPct val="100000"/>
              </a:lnSpc>
              <a:spcBef>
                <a:spcPts val="0"/>
              </a:spcBef>
              <a:spcAft>
                <a:spcPts val="0"/>
              </a:spcAft>
              <a:buClr>
                <a:srgbClr val="000000"/>
              </a:buClr>
              <a:buSzPct val="100000"/>
              <a:buFont typeface="Helvetica Neue"/>
              <a:buChar char="•"/>
            </a:pPr>
            <a:r>
              <a:rPr lang="en-US" sz="3600">
                <a:solidFill>
                  <a:srgbClr val="000000"/>
                </a:solidFill>
              </a:rPr>
              <a:t>Search bar and collection view</a:t>
            </a:r>
          </a:p>
          <a:p>
            <a:pPr lvl="0" marR="0" rtl="0" algn="l">
              <a:lnSpc>
                <a:spcPct val="100000"/>
              </a:lnSpc>
              <a:spcBef>
                <a:spcPts val="0"/>
              </a:spcBef>
              <a:spcAft>
                <a:spcPts val="0"/>
              </a:spcAft>
              <a:buNone/>
            </a:pPr>
            <a:r>
              <a:t/>
            </a:r>
            <a:endParaRPr sz="3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43306" y="843899"/>
            <a:ext cx="12118199" cy="1162799"/>
          </a:xfrm>
          <a:prstGeom prst="rect">
            <a:avLst/>
          </a:prstGeom>
          <a:noFill/>
          <a:ln>
            <a:noFill/>
          </a:ln>
        </p:spPr>
        <p:txBody>
          <a:bodyPr anchorCtr="0" anchor="ctr" bIns="50800" lIns="50800" rIns="50800" tIns="50800">
            <a:noAutofit/>
          </a:bodyPr>
          <a:lstStyle/>
          <a:p>
            <a:pPr lvl="0" rtl="0">
              <a:spcBef>
                <a:spcPts val="0"/>
              </a:spcBef>
              <a:buClr>
                <a:schemeClr val="dk1"/>
              </a:buClr>
              <a:buSzPct val="25000"/>
              <a:buFont typeface="Helvetica Neue"/>
              <a:buNone/>
            </a:pPr>
            <a:r>
              <a:rPr lang="en-US">
                <a:solidFill>
                  <a:schemeClr val="dk1"/>
                </a:solidFill>
              </a:rPr>
              <a:t>HyperText</a:t>
            </a:r>
          </a:p>
        </p:txBody>
      </p:sp>
      <p:sp>
        <p:nvSpPr>
          <p:cNvPr id="100" name="Shape 100"/>
          <p:cNvSpPr txBox="1"/>
          <p:nvPr>
            <p:ph idx="1" type="body"/>
          </p:nvPr>
        </p:nvSpPr>
        <p:spPr>
          <a:xfrm>
            <a:off x="443306" y="2221700"/>
            <a:ext cx="12118199" cy="6442200"/>
          </a:xfrm>
          <a:prstGeom prst="rect">
            <a:avLst/>
          </a:prstGeom>
          <a:noFill/>
          <a:ln>
            <a:noFill/>
          </a:ln>
        </p:spPr>
        <p:txBody>
          <a:bodyPr anchorCtr="0" anchor="t" bIns="50800" lIns="50800" rIns="50800" tIns="50800">
            <a:noAutofit/>
          </a:bodyPr>
          <a:lstStyle/>
          <a:p>
            <a:pPr indent="0" lvl="0" marL="0" marR="0" rtl="0" algn="l">
              <a:lnSpc>
                <a:spcPct val="100000"/>
              </a:lnSpc>
              <a:spcBef>
                <a:spcPts val="0"/>
              </a:spcBef>
              <a:spcAft>
                <a:spcPts val="0"/>
              </a:spcAft>
              <a:buClr>
                <a:srgbClr val="000000"/>
              </a:buClr>
              <a:buSzPct val="25000"/>
              <a:buFont typeface="Helvetica Neue"/>
              <a:buNone/>
            </a:pPr>
            <a:r>
              <a:rPr b="0" i="0" lang="en-US" sz="3600" u="none" cap="none" strike="noStrike">
                <a:solidFill>
                  <a:srgbClr val="000000"/>
                </a:solidFill>
                <a:latin typeface="Helvetica Neue"/>
                <a:ea typeface="Helvetica Neue"/>
                <a:cs typeface="Helvetica Neue"/>
                <a:sym typeface="Helvetica Neue"/>
              </a:rPr>
              <a:t>Group Member Contributions:</a:t>
            </a:r>
          </a:p>
          <a:p>
            <a:pPr indent="-444500" lvl="0" marL="444500" marR="0" rtl="0" algn="l">
              <a:lnSpc>
                <a:spcPct val="100000"/>
              </a:lnSpc>
              <a:spcBef>
                <a:spcPts val="0"/>
              </a:spcBef>
              <a:spcAft>
                <a:spcPts val="0"/>
              </a:spcAft>
              <a:buClr>
                <a:srgbClr val="000000"/>
              </a:buClr>
              <a:buSzPct val="96428"/>
              <a:buFont typeface="Old Standard TT"/>
              <a:buChar char="•"/>
            </a:pPr>
            <a:r>
              <a:rPr lang="en-US"/>
              <a:t>Katherine Bruton</a:t>
            </a:r>
          </a:p>
          <a:p>
            <a:pPr indent="-444500" lvl="1" marL="889000" marR="0" rtl="0" algn="l">
              <a:lnSpc>
                <a:spcPct val="100000"/>
              </a:lnSpc>
              <a:spcBef>
                <a:spcPts val="0"/>
              </a:spcBef>
              <a:spcAft>
                <a:spcPts val="0"/>
              </a:spcAft>
              <a:buClr>
                <a:srgbClr val="000000"/>
              </a:buClr>
              <a:buSzPct val="75000"/>
              <a:buFont typeface="Old Standard TT"/>
              <a:buChar char="•"/>
            </a:pPr>
            <a:r>
              <a:rPr lang="en-US" sz="3600">
                <a:solidFill>
                  <a:srgbClr val="000000"/>
                </a:solidFill>
              </a:rPr>
              <a:t>Account registration and login</a:t>
            </a:r>
          </a:p>
          <a:p>
            <a:pPr indent="-501650" lvl="1" marL="889000" rtl="0">
              <a:lnSpc>
                <a:spcPct val="100000"/>
              </a:lnSpc>
              <a:spcBef>
                <a:spcPts val="0"/>
              </a:spcBef>
              <a:spcAft>
                <a:spcPts val="0"/>
              </a:spcAft>
              <a:buClr>
                <a:schemeClr val="dk1"/>
              </a:buClr>
              <a:buSzPct val="100000"/>
              <a:buFont typeface="Old Standard TT"/>
              <a:buChar char="•"/>
            </a:pPr>
            <a:r>
              <a:rPr lang="en-US" sz="3600"/>
              <a:t>Saving/retrieving user settings</a:t>
            </a:r>
          </a:p>
          <a:p>
            <a:pPr indent="-444500" lvl="1" marL="889000" marR="0" rtl="0" algn="l">
              <a:lnSpc>
                <a:spcPct val="100000"/>
              </a:lnSpc>
              <a:spcBef>
                <a:spcPts val="0"/>
              </a:spcBef>
              <a:spcAft>
                <a:spcPts val="0"/>
              </a:spcAft>
              <a:buClr>
                <a:srgbClr val="000000"/>
              </a:buClr>
              <a:buSzPct val="75000"/>
              <a:buFont typeface="Old Standard TT"/>
              <a:buChar char="•"/>
            </a:pPr>
            <a:r>
              <a:rPr lang="en-US" sz="3600">
                <a:solidFill>
                  <a:srgbClr val="000000"/>
                </a:solidFill>
              </a:rPr>
              <a:t>Book store</a:t>
            </a:r>
          </a:p>
          <a:p>
            <a:pPr indent="-501650" lvl="1" marL="889000" marR="0" rtl="0" algn="l">
              <a:lnSpc>
                <a:spcPct val="100000"/>
              </a:lnSpc>
              <a:spcBef>
                <a:spcPts val="0"/>
              </a:spcBef>
              <a:spcAft>
                <a:spcPts val="0"/>
              </a:spcAft>
              <a:buClr>
                <a:srgbClr val="000000"/>
              </a:buClr>
              <a:buSzPct val="163636"/>
              <a:buFont typeface="Old Standard TT"/>
              <a:buChar char="•"/>
            </a:pPr>
            <a:r>
              <a:rPr lang="en-US"/>
              <a:t>David Parker</a:t>
            </a:r>
          </a:p>
          <a:p>
            <a:pPr indent="-444500" lvl="1" marL="889000" marR="0" rtl="0" algn="l">
              <a:lnSpc>
                <a:spcPct val="100000"/>
              </a:lnSpc>
              <a:spcBef>
                <a:spcPts val="0"/>
              </a:spcBef>
              <a:spcAft>
                <a:spcPts val="0"/>
              </a:spcAft>
              <a:buClr>
                <a:srgbClr val="000000"/>
              </a:buClr>
              <a:buSzPct val="75000"/>
              <a:buFont typeface="Old Standard TT"/>
              <a:buChar char="•"/>
            </a:pPr>
            <a:r>
              <a:rPr lang="en-US" sz="3600">
                <a:solidFill>
                  <a:srgbClr val="000000"/>
                </a:solidFill>
              </a:rPr>
              <a:t>Backend database</a:t>
            </a:r>
          </a:p>
          <a:p>
            <a:pPr indent="-501650" lvl="1" marL="889000" marR="0" rtl="0" algn="l">
              <a:lnSpc>
                <a:spcPct val="100000"/>
              </a:lnSpc>
              <a:spcBef>
                <a:spcPts val="0"/>
              </a:spcBef>
              <a:spcAft>
                <a:spcPts val="0"/>
              </a:spcAft>
              <a:buClr>
                <a:srgbClr val="000000"/>
              </a:buClr>
              <a:buSzPct val="100000"/>
              <a:buFont typeface="Old Standard TT"/>
              <a:buChar char="•"/>
            </a:pPr>
            <a:r>
              <a:rPr lang="en-US" sz="3600">
                <a:solidFill>
                  <a:srgbClr val="000000"/>
                </a:solidFill>
              </a:rPr>
              <a:t>Library with real books and covers</a:t>
            </a:r>
          </a:p>
          <a:p>
            <a:pPr indent="-501650" lvl="1" marL="889000" marR="0" rtl="0" algn="l">
              <a:lnSpc>
                <a:spcPct val="100000"/>
              </a:lnSpc>
              <a:spcBef>
                <a:spcPts val="0"/>
              </a:spcBef>
              <a:spcAft>
                <a:spcPts val="0"/>
              </a:spcAft>
              <a:buClr>
                <a:srgbClr val="000000"/>
              </a:buClr>
              <a:buSzPct val="100000"/>
              <a:buFont typeface="Old Standard TT"/>
              <a:buChar char="•"/>
            </a:pPr>
            <a:r>
              <a:rPr lang="en-US" sz="3600">
                <a:solidFill>
                  <a:srgbClr val="000000"/>
                </a:solidFill>
              </a:rPr>
              <a:t>Data population logic</a:t>
            </a:r>
          </a:p>
          <a:p>
            <a:pPr indent="-444500" lvl="0" marL="444500" marR="0" rtl="0" algn="l">
              <a:lnSpc>
                <a:spcPct val="100000"/>
              </a:lnSpc>
              <a:spcBef>
                <a:spcPts val="0"/>
              </a:spcBef>
              <a:spcAft>
                <a:spcPts val="0"/>
              </a:spcAft>
              <a:buClr>
                <a:srgbClr val="000000"/>
              </a:buClr>
              <a:buSzPct val="96428"/>
              <a:buFont typeface="Old Standard TT"/>
              <a:buChar char="•"/>
            </a:pPr>
            <a:r>
              <a:rPr lang="en-US"/>
              <a:t>Andy Sturzu</a:t>
            </a:r>
          </a:p>
          <a:p>
            <a:pPr indent="-444500" lvl="1" marL="889000" marR="0" rtl="0" algn="l">
              <a:lnSpc>
                <a:spcPct val="100000"/>
              </a:lnSpc>
              <a:spcBef>
                <a:spcPts val="0"/>
              </a:spcBef>
              <a:spcAft>
                <a:spcPts val="0"/>
              </a:spcAft>
              <a:buClr>
                <a:srgbClr val="000000"/>
              </a:buClr>
              <a:buSzPct val="75000"/>
              <a:buFont typeface="Old Standard TT"/>
              <a:buChar char="•"/>
            </a:pPr>
            <a:r>
              <a:rPr lang="en-US" sz="3600">
                <a:solidFill>
                  <a:srgbClr val="000000"/>
                </a:solidFill>
              </a:rPr>
              <a:t>Speed Reading </a:t>
            </a:r>
          </a:p>
          <a:p>
            <a:pPr indent="-501650" lvl="1" marL="889000" marR="0" rtl="0" algn="l">
              <a:lnSpc>
                <a:spcPct val="100000"/>
              </a:lnSpc>
              <a:spcBef>
                <a:spcPts val="0"/>
              </a:spcBef>
              <a:spcAft>
                <a:spcPts val="0"/>
              </a:spcAft>
              <a:buClr>
                <a:srgbClr val="000000"/>
              </a:buClr>
              <a:buSzPct val="100000"/>
              <a:buFont typeface="Old Standard TT"/>
              <a:buChar char="•"/>
            </a:pPr>
            <a:r>
              <a:rPr lang="en-US" sz="3600">
                <a:solidFill>
                  <a:srgbClr val="000000"/>
                </a:solidFill>
              </a:rPr>
              <a:t>UI Polishing</a:t>
            </a:r>
          </a:p>
          <a:p>
            <a:pPr indent="-444500" lvl="1" marL="889000" marR="0" rtl="0" algn="l">
              <a:lnSpc>
                <a:spcPct val="100000"/>
              </a:lnSpc>
              <a:spcBef>
                <a:spcPts val="0"/>
              </a:spcBef>
              <a:spcAft>
                <a:spcPts val="0"/>
              </a:spcAft>
              <a:buClr>
                <a:srgbClr val="000000"/>
              </a:buClr>
              <a:buSzPct val="75000"/>
              <a:buFont typeface="Old Standard TT"/>
              <a:buChar char="•"/>
            </a:pPr>
            <a:r>
              <a:rPr lang="en-US" sz="3600">
                <a:solidFill>
                  <a:srgbClr val="000000"/>
                </a:solidFill>
              </a:rPr>
              <a:t>Firebase and Facebook API Setup</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43306" y="843899"/>
            <a:ext cx="12118199" cy="1162799"/>
          </a:xfrm>
          <a:prstGeom prst="rect">
            <a:avLst/>
          </a:prstGeom>
          <a:noFill/>
          <a:ln>
            <a:noFill/>
          </a:ln>
        </p:spPr>
        <p:txBody>
          <a:bodyPr anchorCtr="0" anchor="ctr" bIns="50800" lIns="50800" rIns="50800" tIns="50800">
            <a:noAutofit/>
          </a:bodyPr>
          <a:lstStyle/>
          <a:p>
            <a:pPr lvl="0" rtl="0">
              <a:spcBef>
                <a:spcPts val="0"/>
              </a:spcBef>
              <a:buClr>
                <a:schemeClr val="dk1"/>
              </a:buClr>
              <a:buSzPct val="25000"/>
              <a:buFont typeface="Helvetica Neue"/>
              <a:buNone/>
            </a:pPr>
            <a:r>
              <a:rPr lang="en-US">
                <a:solidFill>
                  <a:schemeClr val="dk1"/>
                </a:solidFill>
              </a:rPr>
              <a:t>HyperText</a:t>
            </a:r>
          </a:p>
        </p:txBody>
      </p:sp>
      <p:sp>
        <p:nvSpPr>
          <p:cNvPr id="106" name="Shape 106"/>
          <p:cNvSpPr txBox="1"/>
          <p:nvPr>
            <p:ph idx="1" type="body"/>
          </p:nvPr>
        </p:nvSpPr>
        <p:spPr>
          <a:xfrm>
            <a:off x="965200" y="2622550"/>
            <a:ext cx="11099799" cy="6286499"/>
          </a:xfrm>
          <a:prstGeom prst="rect">
            <a:avLst/>
          </a:prstGeom>
          <a:noFill/>
          <a:ln>
            <a:noFill/>
          </a:ln>
        </p:spPr>
        <p:txBody>
          <a:bodyPr anchorCtr="0" anchor="t" bIns="50800" lIns="50800" rIns="50800" tIns="50800">
            <a:noAutofit/>
          </a:bodyPr>
          <a:lstStyle/>
          <a:p>
            <a:pPr indent="0" lvl="0" marL="0" marR="0" rtl="0" algn="l">
              <a:lnSpc>
                <a:spcPct val="100000"/>
              </a:lnSpc>
              <a:spcBef>
                <a:spcPts val="0"/>
              </a:spcBef>
              <a:spcAft>
                <a:spcPts val="0"/>
              </a:spcAft>
              <a:buClr>
                <a:srgbClr val="000000"/>
              </a:buClr>
              <a:buSzPct val="25000"/>
              <a:buFont typeface="Helvetica Neue"/>
              <a:buNone/>
            </a:pPr>
            <a:r>
              <a:rPr lang="en-US"/>
              <a:t> 		Login.						  Select.						  Read.</a:t>
            </a:r>
          </a:p>
        </p:txBody>
      </p:sp>
      <p:pic>
        <p:nvPicPr>
          <p:cNvPr id="107" name="Shape 107"/>
          <p:cNvPicPr preferRelativeResize="0"/>
          <p:nvPr/>
        </p:nvPicPr>
        <p:blipFill>
          <a:blip r:embed="rId3">
            <a:alphaModFix/>
          </a:blip>
          <a:stretch>
            <a:fillRect/>
          </a:stretch>
        </p:blipFill>
        <p:spPr>
          <a:xfrm>
            <a:off x="4844450" y="3327400"/>
            <a:ext cx="2752725" cy="4876800"/>
          </a:xfrm>
          <a:prstGeom prst="rect">
            <a:avLst/>
          </a:prstGeom>
          <a:noFill/>
          <a:ln>
            <a:noFill/>
          </a:ln>
        </p:spPr>
      </p:pic>
      <p:pic>
        <p:nvPicPr>
          <p:cNvPr id="108" name="Shape 108"/>
          <p:cNvPicPr preferRelativeResize="0"/>
          <p:nvPr/>
        </p:nvPicPr>
        <p:blipFill>
          <a:blip r:embed="rId4">
            <a:alphaModFix/>
          </a:blip>
          <a:stretch>
            <a:fillRect/>
          </a:stretch>
        </p:blipFill>
        <p:spPr>
          <a:xfrm>
            <a:off x="1139850" y="3327400"/>
            <a:ext cx="2752725" cy="4876800"/>
          </a:xfrm>
          <a:prstGeom prst="rect">
            <a:avLst/>
          </a:prstGeom>
          <a:noFill/>
          <a:ln>
            <a:noFill/>
          </a:ln>
        </p:spPr>
      </p:pic>
      <p:pic>
        <p:nvPicPr>
          <p:cNvPr id="109" name="Shape 109"/>
          <p:cNvPicPr preferRelativeResize="0"/>
          <p:nvPr/>
        </p:nvPicPr>
        <p:blipFill>
          <a:blip r:embed="rId5">
            <a:alphaModFix/>
          </a:blip>
          <a:stretch>
            <a:fillRect/>
          </a:stretch>
        </p:blipFill>
        <p:spPr>
          <a:xfrm>
            <a:off x="8626675" y="3327400"/>
            <a:ext cx="2743200" cy="487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43306" y="843899"/>
            <a:ext cx="12118199" cy="1162799"/>
          </a:xfrm>
          <a:prstGeom prst="rect">
            <a:avLst/>
          </a:prstGeom>
          <a:noFill/>
          <a:ln>
            <a:noFill/>
          </a:ln>
        </p:spPr>
        <p:txBody>
          <a:bodyPr anchorCtr="0" anchor="ctr" bIns="50800" lIns="50800" rIns="50800" tIns="50800">
            <a:noAutofit/>
          </a:bodyPr>
          <a:lstStyle/>
          <a:p>
            <a:pPr lvl="0" rtl="0">
              <a:spcBef>
                <a:spcPts val="0"/>
              </a:spcBef>
              <a:buClr>
                <a:schemeClr val="dk1"/>
              </a:buClr>
              <a:buSzPct val="25000"/>
              <a:buFont typeface="Helvetica Neue"/>
              <a:buNone/>
            </a:pPr>
            <a:r>
              <a:rPr lang="en-US">
                <a:solidFill>
                  <a:schemeClr val="dk1"/>
                </a:solidFill>
              </a:rPr>
              <a:t>HyperText</a:t>
            </a:r>
          </a:p>
        </p:txBody>
      </p:sp>
      <p:sp>
        <p:nvSpPr>
          <p:cNvPr id="115" name="Shape 115"/>
          <p:cNvSpPr txBox="1"/>
          <p:nvPr>
            <p:ph idx="1" type="body"/>
          </p:nvPr>
        </p:nvSpPr>
        <p:spPr>
          <a:xfrm>
            <a:off x="965200" y="2622550"/>
            <a:ext cx="11099700" cy="6286500"/>
          </a:xfrm>
          <a:prstGeom prst="rect">
            <a:avLst/>
          </a:prstGeom>
          <a:noFill/>
          <a:ln>
            <a:noFill/>
          </a:ln>
        </p:spPr>
        <p:txBody>
          <a:bodyPr anchorCtr="0" anchor="t" bIns="50800" lIns="50800" rIns="50800" tIns="50800">
            <a:noAutofit/>
          </a:bodyPr>
          <a:lstStyle/>
          <a:p>
            <a:pPr indent="0" lvl="0" marL="0" marR="0" rtl="0" algn="l">
              <a:lnSpc>
                <a:spcPct val="100000"/>
              </a:lnSpc>
              <a:spcBef>
                <a:spcPts val="0"/>
              </a:spcBef>
              <a:spcAft>
                <a:spcPts val="0"/>
              </a:spcAft>
              <a:buClr>
                <a:srgbClr val="000000"/>
              </a:buClr>
              <a:buSzPct val="25000"/>
              <a:buFont typeface="Helvetica Neue"/>
              <a:buNone/>
            </a:pPr>
            <a:r>
              <a:rPr lang="en-US"/>
              <a:t> 		Settings.				       Download.					</a:t>
            </a:r>
          </a:p>
        </p:txBody>
      </p:sp>
      <p:pic>
        <p:nvPicPr>
          <p:cNvPr descr="Screen Shot 2016-11-29 at 1.04.08 AM.png" id="116" name="Shape 116"/>
          <p:cNvPicPr preferRelativeResize="0"/>
          <p:nvPr/>
        </p:nvPicPr>
        <p:blipFill rotWithShape="1">
          <a:blip r:embed="rId3">
            <a:alphaModFix/>
          </a:blip>
          <a:srcRect b="504" l="0" r="0" t="504"/>
          <a:stretch/>
        </p:blipFill>
        <p:spPr>
          <a:xfrm>
            <a:off x="4844450" y="3327400"/>
            <a:ext cx="2752724" cy="4876800"/>
          </a:xfrm>
          <a:prstGeom prst="rect">
            <a:avLst/>
          </a:prstGeom>
          <a:noFill/>
          <a:ln>
            <a:noFill/>
          </a:ln>
        </p:spPr>
      </p:pic>
      <p:pic>
        <p:nvPicPr>
          <p:cNvPr descr="Screen Shot 2016-11-29 at 1.04.01 AM.png" id="117" name="Shape 117"/>
          <p:cNvPicPr preferRelativeResize="0"/>
          <p:nvPr/>
        </p:nvPicPr>
        <p:blipFill>
          <a:blip r:embed="rId4">
            <a:alphaModFix/>
          </a:blip>
          <a:stretch>
            <a:fillRect/>
          </a:stretch>
        </p:blipFill>
        <p:spPr>
          <a:xfrm>
            <a:off x="1250099" y="3314987"/>
            <a:ext cx="2752724" cy="4901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