
<file path=[Content_Types].xml><?xml version="1.0" encoding="utf-8"?>
<Types xmlns="http://schemas.openxmlformats.org/package/2006/content-types">
  <Default Extension="png" ContentType="image/png"/>
  <Default Extension="m4a" ContentType="audio/mp4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761974-99BA-4A73-8FF7-47D220120C5D}" v="2029" dt="2018-07-26T00:06:35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2" autoAdjust="0"/>
    <p:restoredTop sz="79455" autoAdjust="0"/>
  </p:normalViewPr>
  <p:slideViewPr>
    <p:cSldViewPr snapToGrid="0">
      <p:cViewPr varScale="1">
        <p:scale>
          <a:sx n="92" d="100"/>
          <a:sy n="92" d="100"/>
        </p:scale>
        <p:origin x="60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y Woods" userId="9b83965a-c6c8-4dbd-bed8-cab760e68d0b" providerId="ADAL" clId="{E7761974-99BA-4A73-8FF7-47D220120C5D}"/>
    <pc:docChg chg="custSel mod addSld modSld">
      <pc:chgData name="Andy Woods" userId="9b83965a-c6c8-4dbd-bed8-cab760e68d0b" providerId="ADAL" clId="{E7761974-99BA-4A73-8FF7-47D220120C5D}" dt="2018-07-26T00:06:35.619" v="1900"/>
      <pc:docMkLst>
        <pc:docMk/>
      </pc:docMkLst>
      <pc:sldChg chg="delSp modSp modTransition delAnim modAnim modNotesTx">
        <pc:chgData name="Andy Woods" userId="9b83965a-c6c8-4dbd-bed8-cab760e68d0b" providerId="ADAL" clId="{E7761974-99BA-4A73-8FF7-47D220120C5D}" dt="2018-07-26T00:05:15.512" v="1885"/>
        <pc:sldMkLst>
          <pc:docMk/>
          <pc:sldMk cId="2853639060" sldId="256"/>
        </pc:sldMkLst>
        <pc:picChg chg="del mod">
          <ac:chgData name="Andy Woods" userId="9b83965a-c6c8-4dbd-bed8-cab760e68d0b" providerId="ADAL" clId="{E7761974-99BA-4A73-8FF7-47D220120C5D}" dt="2018-07-25T23:48:27.683" v="1835" actId="478"/>
          <ac:picMkLst>
            <pc:docMk/>
            <pc:sldMk cId="2853639060" sldId="256"/>
            <ac:picMk id="14" creationId="{C7A83BCF-8109-4610-A0FB-9679C5BF413C}"/>
          </ac:picMkLst>
        </pc:picChg>
        <pc:picChg chg="del">
          <ac:chgData name="Andy Woods" userId="9b83965a-c6c8-4dbd-bed8-cab760e68d0b" providerId="ADAL" clId="{E7761974-99BA-4A73-8FF7-47D220120C5D}" dt="2018-07-25T23:50:16.922" v="1839" actId="478"/>
          <ac:picMkLst>
            <pc:docMk/>
            <pc:sldMk cId="2853639060" sldId="256"/>
            <ac:picMk id="15" creationId="{D8F8A7CC-666D-450D-88CD-75EF5F10DE65}"/>
          </ac:picMkLst>
        </pc:picChg>
        <pc:picChg chg="del mod">
          <ac:chgData name="Andy Woods" userId="9b83965a-c6c8-4dbd-bed8-cab760e68d0b" providerId="ADAL" clId="{E7761974-99BA-4A73-8FF7-47D220120C5D}" dt="2018-07-25T23:51:50.537" v="1841" actId="478"/>
          <ac:picMkLst>
            <pc:docMk/>
            <pc:sldMk cId="2853639060" sldId="256"/>
            <ac:picMk id="16" creationId="{68C7C849-7E75-40F6-95C2-4B327AAE05FC}"/>
          </ac:picMkLst>
        </pc:picChg>
        <pc:picChg chg="mod">
          <ac:chgData name="Andy Woods" userId="9b83965a-c6c8-4dbd-bed8-cab760e68d0b" providerId="ADAL" clId="{E7761974-99BA-4A73-8FF7-47D220120C5D}" dt="2018-07-25T23:52:17.386" v="1842" actId="1076"/>
          <ac:picMkLst>
            <pc:docMk/>
            <pc:sldMk cId="2853639060" sldId="256"/>
            <ac:picMk id="17" creationId="{F1C9E4B5-CB61-452C-99BE-DE3856B0F827}"/>
          </ac:picMkLst>
        </pc:picChg>
      </pc:sldChg>
      <pc:sldChg chg="addSp modSp mod modTransition setBg modAnim modNotesTx">
        <pc:chgData name="Andy Woods" userId="9b83965a-c6c8-4dbd-bed8-cab760e68d0b" providerId="ADAL" clId="{E7761974-99BA-4A73-8FF7-47D220120C5D}" dt="2018-07-26T00:05:44.256" v="1890"/>
        <pc:sldMkLst>
          <pc:docMk/>
          <pc:sldMk cId="3094773186" sldId="257"/>
        </pc:sldMkLst>
        <pc:spChg chg="add mod">
          <ac:chgData name="Andy Woods" userId="9b83965a-c6c8-4dbd-bed8-cab760e68d0b" providerId="ADAL" clId="{E7761974-99BA-4A73-8FF7-47D220120C5D}" dt="2018-07-25T23:18:53.187" v="83" actId="122"/>
          <ac:spMkLst>
            <pc:docMk/>
            <pc:sldMk cId="3094773186" sldId="257"/>
            <ac:spMk id="6" creationId="{5B6A2991-F3F9-4153-84A7-D59A34193706}"/>
          </ac:spMkLst>
        </pc:spChg>
        <pc:picChg chg="add mod">
          <ac:chgData name="Andy Woods" userId="9b83965a-c6c8-4dbd-bed8-cab760e68d0b" providerId="ADAL" clId="{E7761974-99BA-4A73-8FF7-47D220120C5D}" dt="2018-07-25T23:18:07.384" v="2" actId="1076"/>
          <ac:picMkLst>
            <pc:docMk/>
            <pc:sldMk cId="3094773186" sldId="257"/>
            <ac:picMk id="5" creationId="{5873EBE4-F268-4250-82A5-E76AC3012138}"/>
          </ac:picMkLst>
        </pc:picChg>
        <pc:picChg chg="mod">
          <ac:chgData name="Andy Woods" userId="9b83965a-c6c8-4dbd-bed8-cab760e68d0b" providerId="ADAL" clId="{E7761974-99BA-4A73-8FF7-47D220120C5D}" dt="2018-07-25T23:57:08.189" v="1851" actId="1076"/>
          <ac:picMkLst>
            <pc:docMk/>
            <pc:sldMk cId="3094773186" sldId="257"/>
            <ac:picMk id="7" creationId="{966A7FA9-7920-4ACF-9E84-4F57AB7FF35B}"/>
          </ac:picMkLst>
        </pc:picChg>
      </pc:sldChg>
      <pc:sldChg chg="addSp delSp modSp add mod modTransition setBg delAnim modAnim modNotesTx">
        <pc:chgData name="Andy Woods" userId="9b83965a-c6c8-4dbd-bed8-cab760e68d0b" providerId="ADAL" clId="{E7761974-99BA-4A73-8FF7-47D220120C5D}" dt="2018-07-26T00:06:04.635" v="1893"/>
        <pc:sldMkLst>
          <pc:docMk/>
          <pc:sldMk cId="3312660598" sldId="258"/>
        </pc:sldMkLst>
        <pc:spChg chg="del">
          <ac:chgData name="Andy Woods" userId="9b83965a-c6c8-4dbd-bed8-cab760e68d0b" providerId="ADAL" clId="{E7761974-99BA-4A73-8FF7-47D220120C5D}" dt="2018-07-25T23:20:21.075" v="90" actId="478"/>
          <ac:spMkLst>
            <pc:docMk/>
            <pc:sldMk cId="3312660598" sldId="258"/>
            <ac:spMk id="2" creationId="{51E78B2F-99C0-4923-A3AB-0EC4F7A888BA}"/>
          </ac:spMkLst>
        </pc:spChg>
        <pc:spChg chg="del">
          <ac:chgData name="Andy Woods" userId="9b83965a-c6c8-4dbd-bed8-cab760e68d0b" providerId="ADAL" clId="{E7761974-99BA-4A73-8FF7-47D220120C5D}" dt="2018-07-25T23:20:21.075" v="90" actId="478"/>
          <ac:spMkLst>
            <pc:docMk/>
            <pc:sldMk cId="3312660598" sldId="258"/>
            <ac:spMk id="3" creationId="{E0958238-3F32-44C0-8E8F-24579CA381EE}"/>
          </ac:spMkLst>
        </pc:spChg>
        <pc:spChg chg="add mod">
          <ac:chgData name="Andy Woods" userId="9b83965a-c6c8-4dbd-bed8-cab760e68d0b" providerId="ADAL" clId="{E7761974-99BA-4A73-8FF7-47D220120C5D}" dt="2018-07-25T23:21:38.758" v="233" actId="20577"/>
          <ac:spMkLst>
            <pc:docMk/>
            <pc:sldMk cId="3312660598" sldId="258"/>
            <ac:spMk id="6" creationId="{A75BBCAE-6BD3-4F7F-863F-9DD4E31190A3}"/>
          </ac:spMkLst>
        </pc:spChg>
        <pc:picChg chg="add mod">
          <ac:chgData name="Andy Woods" userId="9b83965a-c6c8-4dbd-bed8-cab760e68d0b" providerId="ADAL" clId="{E7761974-99BA-4A73-8FF7-47D220120C5D}" dt="2018-07-25T23:20:33.759" v="93" actId="1076"/>
          <ac:picMkLst>
            <pc:docMk/>
            <pc:sldMk cId="3312660598" sldId="258"/>
            <ac:picMk id="5" creationId="{FD0910BE-89CA-4E54-8475-D31EE620E4DC}"/>
          </ac:picMkLst>
        </pc:picChg>
        <pc:picChg chg="add del">
          <ac:chgData name="Andy Woods" userId="9b83965a-c6c8-4dbd-bed8-cab760e68d0b" providerId="ADAL" clId="{E7761974-99BA-4A73-8FF7-47D220120C5D}" dt="2018-07-25T23:59:38.477" v="1862" actId="478"/>
          <ac:picMkLst>
            <pc:docMk/>
            <pc:sldMk cId="3312660598" sldId="258"/>
            <ac:picMk id="7" creationId="{56879AB0-4F53-432D-9C65-6C5D6E62F307}"/>
          </ac:picMkLst>
        </pc:picChg>
        <pc:picChg chg="mod">
          <ac:chgData name="Andy Woods" userId="9b83965a-c6c8-4dbd-bed8-cab760e68d0b" providerId="ADAL" clId="{E7761974-99BA-4A73-8FF7-47D220120C5D}" dt="2018-07-26T00:00:34.323" v="1864" actId="1076"/>
          <ac:picMkLst>
            <pc:docMk/>
            <pc:sldMk cId="3312660598" sldId="258"/>
            <ac:picMk id="8" creationId="{22C09F05-1099-45AD-8330-FB580015E435}"/>
          </ac:picMkLst>
        </pc:picChg>
      </pc:sldChg>
      <pc:sldChg chg="addSp delSp modSp add mod modTransition setBg modAnim modNotesTx">
        <pc:chgData name="Andy Woods" userId="9b83965a-c6c8-4dbd-bed8-cab760e68d0b" providerId="ADAL" clId="{E7761974-99BA-4A73-8FF7-47D220120C5D}" dt="2018-07-26T00:06:19.499" v="1896"/>
        <pc:sldMkLst>
          <pc:docMk/>
          <pc:sldMk cId="1274989953" sldId="259"/>
        </pc:sldMkLst>
        <pc:spChg chg="del">
          <ac:chgData name="Andy Woods" userId="9b83965a-c6c8-4dbd-bed8-cab760e68d0b" providerId="ADAL" clId="{E7761974-99BA-4A73-8FF7-47D220120C5D}" dt="2018-07-25T23:21:49.122" v="235" actId="478"/>
          <ac:spMkLst>
            <pc:docMk/>
            <pc:sldMk cId="1274989953" sldId="259"/>
            <ac:spMk id="2" creationId="{38AA4941-7518-421D-967F-18909616FE51}"/>
          </ac:spMkLst>
        </pc:spChg>
        <pc:spChg chg="del">
          <ac:chgData name="Andy Woods" userId="9b83965a-c6c8-4dbd-bed8-cab760e68d0b" providerId="ADAL" clId="{E7761974-99BA-4A73-8FF7-47D220120C5D}" dt="2018-07-25T23:21:49.122" v="235" actId="478"/>
          <ac:spMkLst>
            <pc:docMk/>
            <pc:sldMk cId="1274989953" sldId="259"/>
            <ac:spMk id="3" creationId="{1323DA0E-65A1-453A-9AE9-15ED3F53E979}"/>
          </ac:spMkLst>
        </pc:spChg>
        <pc:spChg chg="add mod">
          <ac:chgData name="Andy Woods" userId="9b83965a-c6c8-4dbd-bed8-cab760e68d0b" providerId="ADAL" clId="{E7761974-99BA-4A73-8FF7-47D220120C5D}" dt="2018-07-25T23:22:38.004" v="298" actId="20577"/>
          <ac:spMkLst>
            <pc:docMk/>
            <pc:sldMk cId="1274989953" sldId="259"/>
            <ac:spMk id="6" creationId="{3F8B6D1E-96E6-43EE-AD61-B63A7FEF9BE9}"/>
          </ac:spMkLst>
        </pc:spChg>
        <pc:picChg chg="add mod">
          <ac:chgData name="Andy Woods" userId="9b83965a-c6c8-4dbd-bed8-cab760e68d0b" providerId="ADAL" clId="{E7761974-99BA-4A73-8FF7-47D220120C5D}" dt="2018-07-25T23:22:07.533" v="238" actId="1076"/>
          <ac:picMkLst>
            <pc:docMk/>
            <pc:sldMk cId="1274989953" sldId="259"/>
            <ac:picMk id="5" creationId="{40BD96CD-25D9-4F33-859D-E558F3A42907}"/>
          </ac:picMkLst>
        </pc:picChg>
        <pc:picChg chg="mod">
          <ac:chgData name="Andy Woods" userId="9b83965a-c6c8-4dbd-bed8-cab760e68d0b" providerId="ADAL" clId="{E7761974-99BA-4A73-8FF7-47D220120C5D}" dt="2018-07-26T00:02:10.757" v="1871" actId="1076"/>
          <ac:picMkLst>
            <pc:docMk/>
            <pc:sldMk cId="1274989953" sldId="259"/>
            <ac:picMk id="7" creationId="{2051A975-C0BC-4A36-838F-05E7CAAD061B}"/>
          </ac:picMkLst>
        </pc:picChg>
      </pc:sldChg>
      <pc:sldChg chg="addSp delSp modSp add mod modTransition setBg modAnim modNotesTx">
        <pc:chgData name="Andy Woods" userId="9b83965a-c6c8-4dbd-bed8-cab760e68d0b" providerId="ADAL" clId="{E7761974-99BA-4A73-8FF7-47D220120C5D}" dt="2018-07-26T00:06:35.619" v="1900"/>
        <pc:sldMkLst>
          <pc:docMk/>
          <pc:sldMk cId="2632445651" sldId="260"/>
        </pc:sldMkLst>
        <pc:spChg chg="del">
          <ac:chgData name="Andy Woods" userId="9b83965a-c6c8-4dbd-bed8-cab760e68d0b" providerId="ADAL" clId="{E7761974-99BA-4A73-8FF7-47D220120C5D}" dt="2018-07-25T23:22:44.106" v="300" actId="478"/>
          <ac:spMkLst>
            <pc:docMk/>
            <pc:sldMk cId="2632445651" sldId="260"/>
            <ac:spMk id="2" creationId="{91B46AF5-DD96-44CE-81F6-9555A23577FD}"/>
          </ac:spMkLst>
        </pc:spChg>
        <pc:spChg chg="del">
          <ac:chgData name="Andy Woods" userId="9b83965a-c6c8-4dbd-bed8-cab760e68d0b" providerId="ADAL" clId="{E7761974-99BA-4A73-8FF7-47D220120C5D}" dt="2018-07-25T23:22:44.106" v="300" actId="478"/>
          <ac:spMkLst>
            <pc:docMk/>
            <pc:sldMk cId="2632445651" sldId="260"/>
            <ac:spMk id="3" creationId="{9CAA7103-9A5D-4738-93C4-3F3EB156052B}"/>
          </ac:spMkLst>
        </pc:spChg>
        <pc:spChg chg="add mod">
          <ac:chgData name="Andy Woods" userId="9b83965a-c6c8-4dbd-bed8-cab760e68d0b" providerId="ADAL" clId="{E7761974-99BA-4A73-8FF7-47D220120C5D}" dt="2018-07-25T23:23:31.084" v="369" actId="20577"/>
          <ac:spMkLst>
            <pc:docMk/>
            <pc:sldMk cId="2632445651" sldId="260"/>
            <ac:spMk id="6" creationId="{11699EBE-5FDA-45C9-8426-C596EA98C84F}"/>
          </ac:spMkLst>
        </pc:spChg>
        <pc:picChg chg="add mod">
          <ac:chgData name="Andy Woods" userId="9b83965a-c6c8-4dbd-bed8-cab760e68d0b" providerId="ADAL" clId="{E7761974-99BA-4A73-8FF7-47D220120C5D}" dt="2018-07-25T23:25:01.566" v="382" actId="1076"/>
          <ac:picMkLst>
            <pc:docMk/>
            <pc:sldMk cId="2632445651" sldId="260"/>
            <ac:picMk id="5" creationId="{51648065-A5B7-49EF-B02D-5B1AC3529AF0}"/>
          </ac:picMkLst>
        </pc:picChg>
        <pc:picChg chg="mod">
          <ac:chgData name="Andy Woods" userId="9b83965a-c6c8-4dbd-bed8-cab760e68d0b" providerId="ADAL" clId="{E7761974-99BA-4A73-8FF7-47D220120C5D}" dt="2018-07-26T00:06:23.939" v="1897" actId="1076"/>
          <ac:picMkLst>
            <pc:docMk/>
            <pc:sldMk cId="2632445651" sldId="260"/>
            <ac:picMk id="7" creationId="{9168F896-AE51-461F-9806-6E6FB5CF806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5B81D-6386-4FE4-9887-EB04AD714EA6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C2CB1B-D062-4908-8778-27239D46F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65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order to determine if our GAN training was working as expected, we decided to create a Unit Test.  [CLICK]  The 3D Elliptic Paraboloid geometric shape is similar to a hill and has various adjustable dimensions.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C2CB1B-D062-4908-8778-27239D46FE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Training data requires many sample.  [CLICK]  We created 1,000 variations of the hill shape by randomizing four dimensions.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C2CB1B-D062-4908-8778-27239D46FEC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24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Based on our training parameters, the first output set was ready after 30 minutes [CLICK] This shows the 25 samples produced by the trained model, and they are definitely close to original input shapes.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C2CB1B-D062-4908-8778-27239D46FE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53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second output set of 25 shapes [CLICK] There is less noise on the floor and in the sky than the previous set, but more variation on the primary axis.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C2CB1B-D062-4908-8778-27239D46FEC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7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are the shapes produced after training overnight [CLICK] They look nearly identical to the training set, but zooming in does expose subtle variations in curvature and indentations on the slopes.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C2CB1B-D062-4908-8778-27239D46FEC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737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F8D6C-ABFB-49CF-9655-811EDAFCF94F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BCA6-2D19-469E-8E85-A51F78DD4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87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F8D6C-ABFB-49CF-9655-811EDAFCF94F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BCA6-2D19-469E-8E85-A51F78DD4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28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F8D6C-ABFB-49CF-9655-811EDAFCF94F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BCA6-2D19-469E-8E85-A51F78DD4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079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F8D6C-ABFB-49CF-9655-811EDAFCF94F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BCA6-2D19-469E-8E85-A51F78DD4D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6335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F8D6C-ABFB-49CF-9655-811EDAFCF94F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BCA6-2D19-469E-8E85-A51F78DD4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06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F8D6C-ABFB-49CF-9655-811EDAFCF94F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BCA6-2D19-469E-8E85-A51F78DD4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435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F8D6C-ABFB-49CF-9655-811EDAFCF94F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BCA6-2D19-469E-8E85-A51F78DD4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544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F8D6C-ABFB-49CF-9655-811EDAFCF94F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BCA6-2D19-469E-8E85-A51F78DD4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90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F8D6C-ABFB-49CF-9655-811EDAFCF94F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BCA6-2D19-469E-8E85-A51F78DD4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0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F8D6C-ABFB-49CF-9655-811EDAFCF94F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BCA6-2D19-469E-8E85-A51F78DD4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30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F8D6C-ABFB-49CF-9655-811EDAFCF94F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BCA6-2D19-469E-8E85-A51F78DD4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187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F8D6C-ABFB-49CF-9655-811EDAFCF94F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BCA6-2D19-469E-8E85-A51F78DD4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334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F8D6C-ABFB-49CF-9655-811EDAFCF94F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BCA6-2D19-469E-8E85-A51F78DD4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6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F8D6C-ABFB-49CF-9655-811EDAFCF94F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BCA6-2D19-469E-8E85-A51F78DD4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2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F8D6C-ABFB-49CF-9655-811EDAFCF94F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BCA6-2D19-469E-8E85-A51F78DD4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352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F8D6C-ABFB-49CF-9655-811EDAFCF94F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BCA6-2D19-469E-8E85-A51F78DD4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30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F8D6C-ABFB-49CF-9655-811EDAFCF94F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BCA6-2D19-469E-8E85-A51F78DD4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66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61F8D6C-ABFB-49CF-9655-811EDAFCF94F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E197BCA6-2D19-469E-8E85-A51F78DD4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597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JP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5.jp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6.jp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7.jp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image" Target="../media/image8.jp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A0BEB7-5FE4-42AA-A360-3053C4432E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69" y="665790"/>
            <a:ext cx="4013763" cy="3943522"/>
          </a:xfrm>
          <a:prstGeom prst="rect">
            <a:avLst/>
          </a:prstGeom>
          <a:ln w="190500" cap="flat" cmpd="thinThick">
            <a:solidFill>
              <a:srgbClr val="FFFFFF"/>
            </a:solidFill>
            <a:prstDash val="solid"/>
            <a:round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C5E916-01B3-4B35-B3AB-3D974624AD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845" y="665790"/>
            <a:ext cx="5138140" cy="3943522"/>
          </a:xfrm>
          <a:prstGeom prst="rect">
            <a:avLst/>
          </a:prstGeom>
          <a:ln w="190500" cap="flat" cmpd="thinThick">
            <a:solidFill>
              <a:srgbClr val="FFFFFF"/>
            </a:solidFill>
            <a:prstDash val="solid"/>
            <a:rou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9DBA2C-F756-45E0-A5B6-E5E364B2B4F2}"/>
              </a:ext>
            </a:extLst>
          </p:cNvPr>
          <p:cNvSpPr txBox="1"/>
          <p:nvPr/>
        </p:nvSpPr>
        <p:spPr>
          <a:xfrm>
            <a:off x="1560287" y="5174343"/>
            <a:ext cx="3287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Elliptic Paraboloid as example of “Hill Unit Test”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106D09-937C-4422-A32F-C86D1BB0C48D}"/>
              </a:ext>
            </a:extLst>
          </p:cNvPr>
          <p:cNvSpPr txBox="1"/>
          <p:nvPr/>
        </p:nvSpPr>
        <p:spPr>
          <a:xfrm>
            <a:off x="6328228" y="5275943"/>
            <a:ext cx="4673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Can randomize width, depth, height, slope</a:t>
            </a:r>
          </a:p>
        </p:txBody>
      </p:sp>
      <p:pic>
        <p:nvPicPr>
          <p:cNvPr id="17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F1C9E4B5-CB61-452C-99BE-DE3856B0F82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608637" y="5638547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639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5000"/>
    </mc:Choice>
    <mc:Fallback>
      <p:transition advClick="0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3569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</p:childTnLst>
        </p:cTn>
      </p:par>
    </p:tnLst>
    <p:bldLst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73EBE4-F268-4250-82A5-E76AC30121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538" y="349289"/>
            <a:ext cx="8836803" cy="4970702"/>
          </a:xfrm>
          <a:prstGeom prst="rect">
            <a:avLst/>
          </a:prstGeom>
          <a:ln w="190500" cap="flat" cmpd="thinThick">
            <a:solidFill>
              <a:srgbClr val="FFFFFF"/>
            </a:solidFill>
            <a:prstDash val="solid"/>
            <a:rou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6A2991-F3F9-4153-84A7-D59A34193706}"/>
              </a:ext>
            </a:extLst>
          </p:cNvPr>
          <p:cNvSpPr txBox="1"/>
          <p:nvPr/>
        </p:nvSpPr>
        <p:spPr>
          <a:xfrm>
            <a:off x="1587718" y="5704695"/>
            <a:ext cx="9119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Generated 1,000 variations of a ‘Hill’ as training data for the GAN</a:t>
            </a:r>
          </a:p>
        </p:txBody>
      </p:sp>
      <p:pic>
        <p:nvPicPr>
          <p:cNvPr id="7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966A7FA9-7920-4ACF-9E84-4F57AB7FF35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673576" y="6097878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773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2000"/>
    </mc:Choice>
    <mc:Fallback>
      <p:transition advClick="0" advTm="1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76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0910BE-89CA-4E54-8475-D31EE620E4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598" y="321857"/>
            <a:ext cx="8836803" cy="4970702"/>
          </a:xfrm>
          <a:prstGeom prst="rect">
            <a:avLst/>
          </a:prstGeom>
          <a:ln w="190500" cap="flat" cmpd="thinThick">
            <a:solidFill>
              <a:srgbClr val="FFFFFF"/>
            </a:solidFill>
            <a:prstDash val="solid"/>
            <a:rou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5BBCAE-6BD3-4F7F-863F-9DD4E31190A3}"/>
              </a:ext>
            </a:extLst>
          </p:cNvPr>
          <p:cNvSpPr txBox="1"/>
          <p:nvPr/>
        </p:nvSpPr>
        <p:spPr>
          <a:xfrm>
            <a:off x="1587718" y="5704695"/>
            <a:ext cx="9119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First ‘trained’ output set recognizable with interesting variations.</a:t>
            </a:r>
          </a:p>
        </p:txBody>
      </p:sp>
      <p:pic>
        <p:nvPicPr>
          <p:cNvPr id="8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22C09F05-1099-45AD-8330-FB580015E43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903988" y="6104805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660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4000"/>
    </mc:Choice>
    <mc:Fallback>
      <p:transition spd="slow" advClick="0" advTm="1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64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BD96CD-25D9-4F33-859D-E558F3A429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598" y="422441"/>
            <a:ext cx="8836803" cy="4970702"/>
          </a:xfrm>
          <a:prstGeom prst="rect">
            <a:avLst/>
          </a:prstGeom>
          <a:ln w="190500" cap="flat" cmpd="thinThick">
            <a:solidFill>
              <a:srgbClr val="FFFFFF"/>
            </a:solidFill>
            <a:prstDash val="solid"/>
            <a:rou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8B6D1E-96E6-43EE-AD61-B63A7FEF9BE9}"/>
              </a:ext>
            </a:extLst>
          </p:cNvPr>
          <p:cNvSpPr txBox="1"/>
          <p:nvPr/>
        </p:nvSpPr>
        <p:spPr>
          <a:xfrm>
            <a:off x="1587718" y="5704695"/>
            <a:ext cx="9119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Second output set had a bit more divergence than first.</a:t>
            </a:r>
          </a:p>
        </p:txBody>
      </p:sp>
      <p:pic>
        <p:nvPicPr>
          <p:cNvPr id="7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2051A975-C0BC-4A36-838F-05E7CAAD061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955435" y="6370637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989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00"/>
    </mc:Choice>
    <mc:Fallback>
      <p:transition spd="slow" advClick="0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1224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648065-A5B7-49EF-B02D-5B1AC3529A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598" y="316486"/>
            <a:ext cx="8836803" cy="4970702"/>
          </a:xfrm>
          <a:prstGeom prst="rect">
            <a:avLst/>
          </a:prstGeom>
          <a:ln w="190500" cap="flat" cmpd="thinThick">
            <a:solidFill>
              <a:srgbClr val="FFFFFF"/>
            </a:solidFill>
            <a:prstDash val="solid"/>
            <a:rou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699EBE-5FDA-45C9-8426-C596EA98C84F}"/>
              </a:ext>
            </a:extLst>
          </p:cNvPr>
          <p:cNvSpPr txBox="1"/>
          <p:nvPr/>
        </p:nvSpPr>
        <p:spPr>
          <a:xfrm>
            <a:off x="1587718" y="5704695"/>
            <a:ext cx="9119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After 15 hours, the 28</a:t>
            </a:r>
            <a:r>
              <a:rPr lang="en-US" sz="2000" baseline="30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th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output set is fairly close to training.</a:t>
            </a:r>
          </a:p>
        </p:txBody>
      </p:sp>
      <p:pic>
        <p:nvPicPr>
          <p:cNvPr id="7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9168F896-AE51-461F-9806-6E6FB5CF806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095999" y="6034949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445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00"/>
    </mc:Choice>
    <mc:Fallback>
      <p:transition spd="slow" advClick="0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3616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247</Words>
  <Application>Microsoft Office PowerPoint</Application>
  <PresentationFormat>Widescreen</PresentationFormat>
  <Paragraphs>16</Paragraphs>
  <Slides>5</Slides>
  <Notes>5</Notes>
  <HiddenSlides>0</HiddenSlides>
  <MMClips>5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Corbel</vt:lpstr>
      <vt:lpstr>Depth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Woods</dc:creator>
  <cp:lastModifiedBy>Andy Woods</cp:lastModifiedBy>
  <cp:revision>1</cp:revision>
  <dcterms:created xsi:type="dcterms:W3CDTF">2018-07-25T23:22:56Z</dcterms:created>
  <dcterms:modified xsi:type="dcterms:W3CDTF">2018-07-26T00:06:37Z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awoods@microsoft.com</vt:lpwstr>
  </property>
  <property fmtid="{D5CDD505-2E9C-101B-9397-08002B2CF9AE}" pid="5" name="MSIP_Label_f42aa342-8706-4288-bd11-ebb85995028c_SetDate">
    <vt:lpwstr>2018-07-25T23:54:23.5376427Z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