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1"/>
    <p:restoredTop sz="94687"/>
  </p:normalViewPr>
  <p:slideViewPr>
    <p:cSldViewPr snapToGrid="0">
      <p:cViewPr varScale="1">
        <p:scale>
          <a:sx n="44" d="100"/>
          <a:sy n="44" d="100"/>
        </p:scale>
        <p:origin x="21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5679-BEEE-F808-8EBA-FF94B787D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EE16A-40DC-3309-2845-AABFA4DF2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FCAF-41BE-A495-1C55-8E9CA9D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B700-FCD9-726A-C4C0-0E879A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7DEC-2B62-39E9-116B-C7229073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DF29-736D-E76A-F421-3D3EB84B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83E30-4438-3ED2-4191-28D5AF17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6651-B0AC-57B8-EBEB-A171F5F8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4749-DA3A-3A81-3A7C-9EAD1453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624B-EED3-C729-0941-3A3C4634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C3F97-A8E1-FA30-51E9-36123050D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44DCA-1FD3-E684-15C3-F9836F668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760C-BC79-034F-0561-8D55D0AD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9750-EFE9-1502-C77A-7BF38F1E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087E-EA5B-A99A-24A6-BC0D1397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2E1A-7EF4-0B23-2FB1-AA038FA8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624A-D740-999F-1F29-AD18F39C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9F2D-02CC-2F15-5B25-4AC15B3F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FD15-387F-85B1-D44D-91122E41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0001-DA3C-E957-489D-57A53658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6A5D-BD4F-4E8E-60FB-BEF5FA84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F744A-AE61-F5F5-77ED-596A57F7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F544-F4DC-F1CB-5F59-BE25DC86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179B-3522-9D2A-5B2F-1187F88D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773E-4229-9A5A-F263-CC1CA1DF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76E9-CA35-7C21-5A69-286703C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996C-1583-81FC-D333-ECAC21F40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2D144-68B2-F2CB-25F3-6B3C130C9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F12EB-4DD4-2920-7C1B-2619778D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68508-C172-E1BC-9D9D-83773500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E4B8E-7073-BF56-E48A-558F7EFA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5871-3444-9FD6-D49F-AF2C472F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2503B-3491-F11A-1912-25EDEE3E7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8C03F-E88F-5804-B8AB-8E9A723E5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DCE7B-6AF9-55CA-C0B2-55C8B33C8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60A20-E7EE-A20F-6CCB-2F3341213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E87BB-460A-111A-D116-94925FB9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CF522-7559-5A59-273B-F4228B0B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23286-5659-B675-7F83-31AA415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7A87-08A7-00D5-B6FD-7E13F071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76A11-D146-A4F9-EC39-92CF578E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16ED1-1CDF-7365-2010-CFAD1A5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EB43B-2B78-8B85-D976-9966C6A3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05873-7AB7-CEE7-0337-D739AFFC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92527-62E8-A5E0-649D-C06CE221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863-CA24-C7A1-B8BA-5155CC34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192B-6604-B92A-0415-6106A05F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437C-73C6-C8D1-03D3-A1EB304B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D4C5-8728-E4B1-A6CB-934EBD08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BA924-3E44-7B5E-4F20-845290FC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66F0-535C-8677-D4F1-9AE16093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6CF7F-1318-2698-F72D-DB011F7E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D9E8-76E9-9C63-DCA9-FEAD5327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F0251-C238-C2FE-5C95-733E278F2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53B1F-3ADC-DAF9-DEA3-043274394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1AE04-4BBA-DF02-4589-2E88FE44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376A3-91CC-2910-89F5-2DCD984B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C2490-DF0E-10F9-46F3-52DA4EC9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4CCB0-BE70-AFEA-8038-C5BE6C47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F7BCB-B0D4-D934-5330-505F6202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9237-FAFF-6E0B-B405-7DC79FDCF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C234-3BC4-2E44-BFDC-52D1941E4ED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8BCE1-0606-AFC2-4DC7-726C7F8E0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263-D954-6459-A713-57A5A6BEF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2106-0705-7045-9409-A4DE0BC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n by Staples Design on Walmart (Furniture) | Walmart logo, ? logo ...">
            <a:extLst>
              <a:ext uri="{FF2B5EF4-FFF2-40B4-BE49-F238E27FC236}">
                <a16:creationId xmlns:a16="http://schemas.microsoft.com/office/drawing/2014/main" id="{DBD87C47-2C6A-9013-D8AE-CAFF4F105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1" b="9114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1E5DF-F8A6-573D-AB85-5270A0906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18196"/>
            <a:ext cx="10058400" cy="11143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Walmart Store Data Visualization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1790B-269E-E2BA-D465-6EF856464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369748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David Powers </a:t>
            </a:r>
          </a:p>
        </p:txBody>
      </p:sp>
    </p:spTree>
    <p:extLst>
      <p:ext uri="{BB962C8B-B14F-4D97-AF65-F5344CB8AC3E}">
        <p14:creationId xmlns:p14="http://schemas.microsoft.com/office/powerpoint/2010/main" val="4145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lmart Logo, Walmart Symbol, Meaning, History and Evolution">
            <a:extLst>
              <a:ext uri="{FF2B5EF4-FFF2-40B4-BE49-F238E27FC236}">
                <a16:creationId xmlns:a16="http://schemas.microsoft.com/office/drawing/2014/main" id="{E9EE8806-B757-A24D-FBE4-A87E7C888F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68" y="643466"/>
            <a:ext cx="1056126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2865FB-63F6-FB9D-A000-1DC2C2AA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79" y="643466"/>
            <a:ext cx="6996441" cy="1899912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Takeaways and Conclusions for: </a:t>
            </a:r>
          </a:p>
        </p:txBody>
      </p:sp>
    </p:spTree>
    <p:extLst>
      <p:ext uri="{BB962C8B-B14F-4D97-AF65-F5344CB8AC3E}">
        <p14:creationId xmlns:p14="http://schemas.microsoft.com/office/powerpoint/2010/main" val="76137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1A6A5-9B7A-3E09-21FD-BD50A004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5020151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Problem: How Can a big retailer like Walmart visualize what stores are failing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FE04-B273-E4B6-38CB-8B08C389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1030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/>
              <a:t>Recent News of Walmart Closings Causing Chaos in Major Metropolitan Areas</a:t>
            </a:r>
          </a:p>
          <a:p>
            <a:r>
              <a:rPr lang="en-US" sz="3200" dirty="0"/>
              <a:t>Walmart Stores have been struggling to turn a profit and have closed multiple locations</a:t>
            </a:r>
          </a:p>
          <a:p>
            <a:r>
              <a:rPr lang="en-US" sz="3200" dirty="0"/>
              <a:t>Walmart had a Net Profit Margin of Just 2.36% as of July 31, 2022</a:t>
            </a:r>
          </a:p>
          <a:p>
            <a:r>
              <a:rPr lang="en-US" sz="3200" dirty="0"/>
              <a:t>How does the Consumer Price Index, Individual Store, and the Time of Year affect the weekly sales of Walmart locations.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4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CCAFE-C8EA-CBD0-7F15-6655400D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7F28-15BB-8406-4658-A9107539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The data was </a:t>
            </a:r>
            <a:r>
              <a:rPr lang="en-US" sz="3200" dirty="0" err="1"/>
              <a:t>aquired</a:t>
            </a:r>
            <a:r>
              <a:rPr lang="en-US" sz="3200" dirty="0"/>
              <a:t> on </a:t>
            </a:r>
            <a:r>
              <a:rPr lang="en-US" sz="3200" dirty="0" err="1"/>
              <a:t>Kaggle.com</a:t>
            </a:r>
            <a:r>
              <a:rPr lang="en-US" sz="3200" dirty="0"/>
              <a:t> and was already compressed into a .csv file</a:t>
            </a:r>
          </a:p>
          <a:p>
            <a:r>
              <a:rPr lang="en-US" sz="3200" dirty="0"/>
              <a:t>Read and plotted by CPI, Date, and Store Number in .</a:t>
            </a:r>
            <a:r>
              <a:rPr lang="en-US" sz="3200" dirty="0" err="1"/>
              <a:t>py</a:t>
            </a:r>
            <a:r>
              <a:rPr lang="en-US" sz="3200" dirty="0"/>
              <a:t> </a:t>
            </a:r>
          </a:p>
          <a:p>
            <a:r>
              <a:rPr lang="en-US" sz="3200" dirty="0"/>
              <a:t>The most conclusive results for specific time frame, area, and economic factors. </a:t>
            </a:r>
          </a:p>
        </p:txBody>
      </p:sp>
    </p:spTree>
    <p:extLst>
      <p:ext uri="{BB962C8B-B14F-4D97-AF65-F5344CB8AC3E}">
        <p14:creationId xmlns:p14="http://schemas.microsoft.com/office/powerpoint/2010/main" val="428933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BA93-5529-BF7B-65DB-B34DEF8E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3FB-7874-4CDB-B750-1B71279C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Create a program in python that could take the massive amount of data points and condense them into graphs. </a:t>
            </a:r>
          </a:p>
          <a:p>
            <a:r>
              <a:rPr lang="en-US" sz="3200" dirty="0"/>
              <a:t>These graphs break down the weekly sales dependent on each of the aforementioned factors. </a:t>
            </a:r>
          </a:p>
          <a:p>
            <a:r>
              <a:rPr lang="en-US" sz="3200" dirty="0"/>
              <a:t>This would allow for Walmart management to have a clear view of how economic, seasonal, and regional factors effect sales. </a:t>
            </a:r>
          </a:p>
        </p:txBody>
      </p:sp>
    </p:spTree>
    <p:extLst>
      <p:ext uri="{BB962C8B-B14F-4D97-AF65-F5344CB8AC3E}">
        <p14:creationId xmlns:p14="http://schemas.microsoft.com/office/powerpoint/2010/main" val="303440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BA93-5529-BF7B-65DB-B34DEF8E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07" y="136544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Solution Modules, Functions, and Python Libraries Employed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3FB-7874-4CDB-B750-1B71279C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Packages Used: </a:t>
            </a:r>
          </a:p>
          <a:p>
            <a:pPr lvl="1"/>
            <a:r>
              <a:rPr lang="en-US" sz="2800" dirty="0"/>
              <a:t>Pandas</a:t>
            </a:r>
          </a:p>
          <a:p>
            <a:pPr lvl="1"/>
            <a:r>
              <a:rPr lang="en-US" sz="2800" dirty="0"/>
              <a:t>matplotlib</a:t>
            </a:r>
          </a:p>
          <a:p>
            <a:r>
              <a:rPr lang="en-US" sz="3200" dirty="0"/>
              <a:t>Functions Employed: </a:t>
            </a:r>
          </a:p>
          <a:p>
            <a:pPr lvl="1"/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process_data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read_data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file_path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plot_sales_by_store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lot_sales_by_cpi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plot_sales_by_date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4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walmart analytics">
            <a:extLst>
              <a:ext uri="{FF2B5EF4-FFF2-40B4-BE49-F238E27FC236}">
                <a16:creationId xmlns:a16="http://schemas.microsoft.com/office/drawing/2014/main" id="{F2FF43AD-077F-1A6E-33FD-890F0D4BA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3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BA93-5529-BF7B-65DB-B34DEF8E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508" y="2479044"/>
            <a:ext cx="3822189" cy="1899912"/>
          </a:xfrm>
        </p:spPr>
        <p:txBody>
          <a:bodyPr>
            <a:normAutofit/>
          </a:bodyPr>
          <a:lstStyle/>
          <a:p>
            <a:r>
              <a:rPr lang="en-US" sz="7200" b="1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3FB-7874-4CDB-B750-1B71279C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  <a:p>
            <a:pPr marL="457200" lvl="1" indent="0">
              <a:buNone/>
            </a:pP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8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683B625-08D6-562D-4939-FE1051F85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9601"/>
            <a:ext cx="11277600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3E89E2A-B6BB-7A6C-B58C-434C70D11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9601"/>
            <a:ext cx="11277600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4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8D83A09-9E89-C718-9457-905D1B0F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9601"/>
            <a:ext cx="11277600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4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258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Walmart Store Data Visualization for Analysis</vt:lpstr>
      <vt:lpstr>Problem: How Can a big retailer like Walmart visualize what stores are failing and why</vt:lpstr>
      <vt:lpstr>Data Sources</vt:lpstr>
      <vt:lpstr>Solution</vt:lpstr>
      <vt:lpstr>Solution Modules, Functions, and Python Libraries Employed </vt:lpstr>
      <vt:lpstr>Results </vt:lpstr>
      <vt:lpstr>PowerPoint Presentation</vt:lpstr>
      <vt:lpstr>PowerPoint Presentation</vt:lpstr>
      <vt:lpstr>PowerPoint Presentation</vt:lpstr>
      <vt:lpstr>Takeaways and Conclusions for: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Store Data Analysis</dc:title>
  <dc:creator>Powers, David G</dc:creator>
  <cp:lastModifiedBy>Powers, David G</cp:lastModifiedBy>
  <cp:revision>2</cp:revision>
  <dcterms:created xsi:type="dcterms:W3CDTF">2023-05-04T04:11:32Z</dcterms:created>
  <dcterms:modified xsi:type="dcterms:W3CDTF">2023-05-05T04:55:57Z</dcterms:modified>
</cp:coreProperties>
</file>