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BBDAAB-815B-463D-A2CC-0490F797FECB}" v="159" dt="2022-07-19T03:03:18.7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Reynolds" userId="d8303b89d9b79103" providerId="LiveId" clId="{1DBBDAAB-815B-463D-A2CC-0490F797FECB}"/>
    <pc:docChg chg="undo custSel addSld modSld">
      <pc:chgData name="David Reynolds" userId="d8303b89d9b79103" providerId="LiveId" clId="{1DBBDAAB-815B-463D-A2CC-0490F797FECB}" dt="2022-07-19T03:04:07.265" v="881" actId="14100"/>
      <pc:docMkLst>
        <pc:docMk/>
      </pc:docMkLst>
      <pc:sldChg chg="addSp delSp modSp new mod">
        <pc:chgData name="David Reynolds" userId="d8303b89d9b79103" providerId="LiveId" clId="{1DBBDAAB-815B-463D-A2CC-0490F797FECB}" dt="2022-07-19T01:50:33.155" v="774" actId="14100"/>
        <pc:sldMkLst>
          <pc:docMk/>
          <pc:sldMk cId="177096063" sldId="259"/>
        </pc:sldMkLst>
        <pc:spChg chg="add mod">
          <ac:chgData name="David Reynolds" userId="d8303b89d9b79103" providerId="LiveId" clId="{1DBBDAAB-815B-463D-A2CC-0490F797FECB}" dt="2022-07-19T01:18:00.973" v="308" actId="1076"/>
          <ac:spMkLst>
            <pc:docMk/>
            <pc:sldMk cId="177096063" sldId="259"/>
            <ac:spMk id="2" creationId="{D2382934-C33A-1CB9-D5C0-9ABB103A6179}"/>
          </ac:spMkLst>
        </pc:spChg>
        <pc:spChg chg="add mod">
          <ac:chgData name="David Reynolds" userId="d8303b89d9b79103" providerId="LiveId" clId="{1DBBDAAB-815B-463D-A2CC-0490F797FECB}" dt="2022-07-19T01:18:16.508" v="311" actId="1076"/>
          <ac:spMkLst>
            <pc:docMk/>
            <pc:sldMk cId="177096063" sldId="259"/>
            <ac:spMk id="3" creationId="{10993D29-CFB2-BB11-9A39-5D6158CD8A47}"/>
          </ac:spMkLst>
        </pc:spChg>
        <pc:spChg chg="add mod ord">
          <ac:chgData name="David Reynolds" userId="d8303b89d9b79103" providerId="LiveId" clId="{1DBBDAAB-815B-463D-A2CC-0490F797FECB}" dt="2022-07-19T01:18:00.973" v="308" actId="1076"/>
          <ac:spMkLst>
            <pc:docMk/>
            <pc:sldMk cId="177096063" sldId="259"/>
            <ac:spMk id="4" creationId="{2AF67CB9-E969-98AF-8473-02E85858D418}"/>
          </ac:spMkLst>
        </pc:spChg>
        <pc:spChg chg="add mod">
          <ac:chgData name="David Reynolds" userId="d8303b89d9b79103" providerId="LiveId" clId="{1DBBDAAB-815B-463D-A2CC-0490F797FECB}" dt="2022-07-19T01:18:57.500" v="312" actId="208"/>
          <ac:spMkLst>
            <pc:docMk/>
            <pc:sldMk cId="177096063" sldId="259"/>
            <ac:spMk id="5" creationId="{20611A6B-5D1A-B454-86E0-B80F22AD5715}"/>
          </ac:spMkLst>
        </pc:spChg>
        <pc:spChg chg="add mod">
          <ac:chgData name="David Reynolds" userId="d8303b89d9b79103" providerId="LiveId" clId="{1DBBDAAB-815B-463D-A2CC-0490F797FECB}" dt="2022-07-19T01:18:57.500" v="312" actId="208"/>
          <ac:spMkLst>
            <pc:docMk/>
            <pc:sldMk cId="177096063" sldId="259"/>
            <ac:spMk id="6" creationId="{3D0D1542-C26D-DDC7-8ED8-108DA89D4A61}"/>
          </ac:spMkLst>
        </pc:spChg>
        <pc:spChg chg="add mod">
          <ac:chgData name="David Reynolds" userId="d8303b89d9b79103" providerId="LiveId" clId="{1DBBDAAB-815B-463D-A2CC-0490F797FECB}" dt="2022-07-19T01:18:57.500" v="312" actId="208"/>
          <ac:spMkLst>
            <pc:docMk/>
            <pc:sldMk cId="177096063" sldId="259"/>
            <ac:spMk id="7" creationId="{25B713FA-8DD4-2B4E-ADB3-E0C5C3BC872D}"/>
          </ac:spMkLst>
        </pc:spChg>
        <pc:spChg chg="add mod">
          <ac:chgData name="David Reynolds" userId="d8303b89d9b79103" providerId="LiveId" clId="{1DBBDAAB-815B-463D-A2CC-0490F797FECB}" dt="2022-07-19T01:32:21.660" v="613" actId="14100"/>
          <ac:spMkLst>
            <pc:docMk/>
            <pc:sldMk cId="177096063" sldId="259"/>
            <ac:spMk id="11" creationId="{AEDA7B97-1EDB-8129-0A8C-241568BF526B}"/>
          </ac:spMkLst>
        </pc:spChg>
        <pc:spChg chg="add mod">
          <ac:chgData name="David Reynolds" userId="d8303b89d9b79103" providerId="LiveId" clId="{1DBBDAAB-815B-463D-A2CC-0490F797FECB}" dt="2022-07-19T01:49:13.980" v="759" actId="1076"/>
          <ac:spMkLst>
            <pc:docMk/>
            <pc:sldMk cId="177096063" sldId="259"/>
            <ac:spMk id="12" creationId="{4A94B566-0A3E-D3AC-2F96-46626B0C6371}"/>
          </ac:spMkLst>
        </pc:spChg>
        <pc:spChg chg="add mod ord">
          <ac:chgData name="David Reynolds" userId="d8303b89d9b79103" providerId="LiveId" clId="{1DBBDAAB-815B-463D-A2CC-0490F797FECB}" dt="2022-07-19T01:48:39.400" v="751" actId="171"/>
          <ac:spMkLst>
            <pc:docMk/>
            <pc:sldMk cId="177096063" sldId="259"/>
            <ac:spMk id="13" creationId="{3A579685-FF43-75A9-BADF-A340D833BED0}"/>
          </ac:spMkLst>
        </pc:spChg>
        <pc:spChg chg="add mod">
          <ac:chgData name="David Reynolds" userId="d8303b89d9b79103" providerId="LiveId" clId="{1DBBDAAB-815B-463D-A2CC-0490F797FECB}" dt="2022-07-19T01:49:31.993" v="762" actId="1076"/>
          <ac:spMkLst>
            <pc:docMk/>
            <pc:sldMk cId="177096063" sldId="259"/>
            <ac:spMk id="28" creationId="{36958CE2-1447-D939-D4BA-1215E9C889EA}"/>
          </ac:spMkLst>
        </pc:spChg>
        <pc:spChg chg="add del mod">
          <ac:chgData name="David Reynolds" userId="d8303b89d9b79103" providerId="LiveId" clId="{1DBBDAAB-815B-463D-A2CC-0490F797FECB}" dt="2022-07-19T01:24:28.499" v="470" actId="478"/>
          <ac:spMkLst>
            <pc:docMk/>
            <pc:sldMk cId="177096063" sldId="259"/>
            <ac:spMk id="33" creationId="{FCD71391-C001-E0CD-4DA7-2AE567D96746}"/>
          </ac:spMkLst>
        </pc:spChg>
        <pc:spChg chg="add del mod ord">
          <ac:chgData name="David Reynolds" userId="d8303b89d9b79103" providerId="LiveId" clId="{1DBBDAAB-815B-463D-A2CC-0490F797FECB}" dt="2022-07-19T01:32:23.725" v="614" actId="478"/>
          <ac:spMkLst>
            <pc:docMk/>
            <pc:sldMk cId="177096063" sldId="259"/>
            <ac:spMk id="34" creationId="{1BB353B1-1698-B66C-BA18-5D689D8144E7}"/>
          </ac:spMkLst>
        </pc:spChg>
        <pc:spChg chg="add mod">
          <ac:chgData name="David Reynolds" userId="d8303b89d9b79103" providerId="LiveId" clId="{1DBBDAAB-815B-463D-A2CC-0490F797FECB}" dt="2022-07-19T01:25:31.566" v="488" actId="1076"/>
          <ac:spMkLst>
            <pc:docMk/>
            <pc:sldMk cId="177096063" sldId="259"/>
            <ac:spMk id="35" creationId="{B110F469-F3C6-A31D-EFAA-95665943D50F}"/>
          </ac:spMkLst>
        </pc:spChg>
        <pc:spChg chg="add mod">
          <ac:chgData name="David Reynolds" userId="d8303b89d9b79103" providerId="LiveId" clId="{1DBBDAAB-815B-463D-A2CC-0490F797FECB}" dt="2022-07-19T01:26:15.055" v="520" actId="1076"/>
          <ac:spMkLst>
            <pc:docMk/>
            <pc:sldMk cId="177096063" sldId="259"/>
            <ac:spMk id="36" creationId="{D2917DC3-C95E-45DF-0E7E-5BF4ADA70927}"/>
          </ac:spMkLst>
        </pc:spChg>
        <pc:spChg chg="add del mod">
          <ac:chgData name="David Reynolds" userId="d8303b89d9b79103" providerId="LiveId" clId="{1DBBDAAB-815B-463D-A2CC-0490F797FECB}" dt="2022-07-19T01:37:12.874" v="645" actId="478"/>
          <ac:spMkLst>
            <pc:docMk/>
            <pc:sldMk cId="177096063" sldId="259"/>
            <ac:spMk id="45" creationId="{F31F5A10-9193-C930-F934-5D32238C3991}"/>
          </ac:spMkLst>
        </pc:spChg>
        <pc:spChg chg="add mod">
          <ac:chgData name="David Reynolds" userId="d8303b89d9b79103" providerId="LiveId" clId="{1DBBDAAB-815B-463D-A2CC-0490F797FECB}" dt="2022-07-19T01:30:10.033" v="598" actId="14100"/>
          <ac:spMkLst>
            <pc:docMk/>
            <pc:sldMk cId="177096063" sldId="259"/>
            <ac:spMk id="46" creationId="{97192782-B794-5B09-5A20-40609110688E}"/>
          </ac:spMkLst>
        </pc:spChg>
        <pc:spChg chg="add mod">
          <ac:chgData name="David Reynolds" userId="d8303b89d9b79103" providerId="LiveId" clId="{1DBBDAAB-815B-463D-A2CC-0490F797FECB}" dt="2022-07-19T01:30:14.104" v="599" actId="14100"/>
          <ac:spMkLst>
            <pc:docMk/>
            <pc:sldMk cId="177096063" sldId="259"/>
            <ac:spMk id="47" creationId="{0E0C0B7D-0684-E14B-5716-C35913A7823A}"/>
          </ac:spMkLst>
        </pc:spChg>
        <pc:spChg chg="add mod">
          <ac:chgData name="David Reynolds" userId="d8303b89d9b79103" providerId="LiveId" clId="{1DBBDAAB-815B-463D-A2CC-0490F797FECB}" dt="2022-07-19T01:29:23.860" v="585" actId="1076"/>
          <ac:spMkLst>
            <pc:docMk/>
            <pc:sldMk cId="177096063" sldId="259"/>
            <ac:spMk id="59" creationId="{B3A8A6F4-7D8B-99B3-3662-F25C6A003981}"/>
          </ac:spMkLst>
        </pc:spChg>
        <pc:spChg chg="add mod">
          <ac:chgData name="David Reynolds" userId="d8303b89d9b79103" providerId="LiveId" clId="{1DBBDAAB-815B-463D-A2CC-0490F797FECB}" dt="2022-07-19T01:48:52.329" v="754" actId="14100"/>
          <ac:spMkLst>
            <pc:docMk/>
            <pc:sldMk cId="177096063" sldId="259"/>
            <ac:spMk id="64" creationId="{A48C05FA-6A40-E32F-FA0E-56AFC90F15B0}"/>
          </ac:spMkLst>
        </pc:spChg>
        <pc:spChg chg="add mod">
          <ac:chgData name="David Reynolds" userId="d8303b89d9b79103" providerId="LiveId" clId="{1DBBDAAB-815B-463D-A2CC-0490F797FECB}" dt="2022-07-19T01:37:29.835" v="651" actId="1076"/>
          <ac:spMkLst>
            <pc:docMk/>
            <pc:sldMk cId="177096063" sldId="259"/>
            <ac:spMk id="95" creationId="{3CFF7AED-FB99-6262-36E1-88BB5111CFB4}"/>
          </ac:spMkLst>
        </pc:spChg>
        <pc:spChg chg="add del mod">
          <ac:chgData name="David Reynolds" userId="d8303b89d9b79103" providerId="LiveId" clId="{1DBBDAAB-815B-463D-A2CC-0490F797FECB}" dt="2022-07-19T01:41:32.885" v="697"/>
          <ac:spMkLst>
            <pc:docMk/>
            <pc:sldMk cId="177096063" sldId="259"/>
            <ac:spMk id="96" creationId="{0BE89E1C-FFF0-5DD2-C292-70F79D068BAB}"/>
          </ac:spMkLst>
        </pc:spChg>
        <pc:spChg chg="add del mod ord">
          <ac:chgData name="David Reynolds" userId="d8303b89d9b79103" providerId="LiveId" clId="{1DBBDAAB-815B-463D-A2CC-0490F797FECB}" dt="2022-07-19T01:43:14.314" v="724" actId="478"/>
          <ac:spMkLst>
            <pc:docMk/>
            <pc:sldMk cId="177096063" sldId="259"/>
            <ac:spMk id="97" creationId="{DC2F993F-69A1-93E1-3FB5-3F752BD1B588}"/>
          </ac:spMkLst>
        </pc:spChg>
        <pc:spChg chg="add del mod">
          <ac:chgData name="David Reynolds" userId="d8303b89d9b79103" providerId="LiveId" clId="{1DBBDAAB-815B-463D-A2CC-0490F797FECB}" dt="2022-07-19T01:44:53.197" v="731" actId="767"/>
          <ac:spMkLst>
            <pc:docMk/>
            <pc:sldMk cId="177096063" sldId="259"/>
            <ac:spMk id="101" creationId="{41702ADD-7903-625E-1620-C30CB43DC83A}"/>
          </ac:spMkLst>
        </pc:spChg>
        <pc:cxnChg chg="add mod">
          <ac:chgData name="David Reynolds" userId="d8303b89d9b79103" providerId="LiveId" clId="{1DBBDAAB-815B-463D-A2CC-0490F797FECB}" dt="2022-07-19T01:21:28.337" v="373" actId="692"/>
          <ac:cxnSpMkLst>
            <pc:docMk/>
            <pc:sldMk cId="177096063" sldId="259"/>
            <ac:cxnSpMk id="9" creationId="{9FEA5428-89AE-4D94-2972-EF407A1027EA}"/>
          </ac:cxnSpMkLst>
        </pc:cxnChg>
        <pc:cxnChg chg="add mod">
          <ac:chgData name="David Reynolds" userId="d8303b89d9b79103" providerId="LiveId" clId="{1DBBDAAB-815B-463D-A2CC-0490F797FECB}" dt="2022-07-19T01:21:28.337" v="373" actId="692"/>
          <ac:cxnSpMkLst>
            <pc:docMk/>
            <pc:sldMk cId="177096063" sldId="259"/>
            <ac:cxnSpMk id="10" creationId="{2CE635FC-DFB6-59B6-A08E-4FD1B39EE0A1}"/>
          </ac:cxnSpMkLst>
        </pc:cxnChg>
        <pc:cxnChg chg="add mod">
          <ac:chgData name="David Reynolds" userId="d8303b89d9b79103" providerId="LiveId" clId="{1DBBDAAB-815B-463D-A2CC-0490F797FECB}" dt="2022-07-19T01:49:24.934" v="761" actId="14100"/>
          <ac:cxnSpMkLst>
            <pc:docMk/>
            <pc:sldMk cId="177096063" sldId="259"/>
            <ac:cxnSpMk id="16" creationId="{F702C51A-CE53-8204-B439-A2EFEBEA4084}"/>
          </ac:cxnSpMkLst>
        </pc:cxnChg>
        <pc:cxnChg chg="add mod">
          <ac:chgData name="David Reynolds" userId="d8303b89d9b79103" providerId="LiveId" clId="{1DBBDAAB-815B-463D-A2CC-0490F797FECB}" dt="2022-07-19T01:49:45.571" v="768" actId="14100"/>
          <ac:cxnSpMkLst>
            <pc:docMk/>
            <pc:sldMk cId="177096063" sldId="259"/>
            <ac:cxnSpMk id="21" creationId="{6012265D-A193-35F0-0CBB-BF47A9F3204C}"/>
          </ac:cxnSpMkLst>
        </pc:cxnChg>
        <pc:cxnChg chg="add mod">
          <ac:chgData name="David Reynolds" userId="d8303b89d9b79103" providerId="LiveId" clId="{1DBBDAAB-815B-463D-A2CC-0490F797FECB}" dt="2022-07-19T01:20:43.266" v="333" actId="692"/>
          <ac:cxnSpMkLst>
            <pc:docMk/>
            <pc:sldMk cId="177096063" sldId="259"/>
            <ac:cxnSpMk id="24" creationId="{340B3888-F285-7590-511E-8300183A5115}"/>
          </ac:cxnSpMkLst>
        </pc:cxnChg>
        <pc:cxnChg chg="add del mod">
          <ac:chgData name="David Reynolds" userId="d8303b89d9b79103" providerId="LiveId" clId="{1DBBDAAB-815B-463D-A2CC-0490F797FECB}" dt="2022-07-19T01:43:42.695" v="729" actId="478"/>
          <ac:cxnSpMkLst>
            <pc:docMk/>
            <pc:sldMk cId="177096063" sldId="259"/>
            <ac:cxnSpMk id="29" creationId="{33D344D1-46CC-A209-4AB0-2307A0C53513}"/>
          </ac:cxnSpMkLst>
        </pc:cxnChg>
        <pc:cxnChg chg="add del mod">
          <ac:chgData name="David Reynolds" userId="d8303b89d9b79103" providerId="LiveId" clId="{1DBBDAAB-815B-463D-A2CC-0490F797FECB}" dt="2022-07-19T01:37:10.696" v="644" actId="478"/>
          <ac:cxnSpMkLst>
            <pc:docMk/>
            <pc:sldMk cId="177096063" sldId="259"/>
            <ac:cxnSpMk id="38" creationId="{4EEE64AE-A6DA-8EF3-7BCE-4FDCB838C7B7}"/>
          </ac:cxnSpMkLst>
        </pc:cxnChg>
        <pc:cxnChg chg="add del mod">
          <ac:chgData name="David Reynolds" userId="d8303b89d9b79103" providerId="LiveId" clId="{1DBBDAAB-815B-463D-A2CC-0490F797FECB}" dt="2022-07-19T01:37:10.074" v="643" actId="478"/>
          <ac:cxnSpMkLst>
            <pc:docMk/>
            <pc:sldMk cId="177096063" sldId="259"/>
            <ac:cxnSpMk id="42" creationId="{ECE7916A-9EDA-2B36-66F3-804403B14A37}"/>
          </ac:cxnSpMkLst>
        </pc:cxnChg>
        <pc:cxnChg chg="add del mod">
          <ac:chgData name="David Reynolds" userId="d8303b89d9b79103" providerId="LiveId" clId="{1DBBDAAB-815B-463D-A2CC-0490F797FECB}" dt="2022-07-19T01:37:09.346" v="642" actId="478"/>
          <ac:cxnSpMkLst>
            <pc:docMk/>
            <pc:sldMk cId="177096063" sldId="259"/>
            <ac:cxnSpMk id="51" creationId="{FBB365D7-1A1C-1915-DCB4-D06E01FFE254}"/>
          </ac:cxnSpMkLst>
        </pc:cxnChg>
        <pc:cxnChg chg="add mod">
          <ac:chgData name="David Reynolds" userId="d8303b89d9b79103" providerId="LiveId" clId="{1DBBDAAB-815B-463D-A2CC-0490F797FECB}" dt="2022-07-19T01:30:14.104" v="599" actId="14100"/>
          <ac:cxnSpMkLst>
            <pc:docMk/>
            <pc:sldMk cId="177096063" sldId="259"/>
            <ac:cxnSpMk id="56" creationId="{761BC1FA-0413-C8A5-BC05-8921F931F9A9}"/>
          </ac:cxnSpMkLst>
        </pc:cxnChg>
        <pc:cxnChg chg="add del mod">
          <ac:chgData name="David Reynolds" userId="d8303b89d9b79103" providerId="LiveId" clId="{1DBBDAAB-815B-463D-A2CC-0490F797FECB}" dt="2022-07-19T01:43:41.687" v="728" actId="478"/>
          <ac:cxnSpMkLst>
            <pc:docMk/>
            <pc:sldMk cId="177096063" sldId="259"/>
            <ac:cxnSpMk id="65" creationId="{65FCC8C1-C49B-2F51-B64E-27DE3B71F7BF}"/>
          </ac:cxnSpMkLst>
        </pc:cxnChg>
        <pc:cxnChg chg="add mod">
          <ac:chgData name="David Reynolds" userId="d8303b89d9b79103" providerId="LiveId" clId="{1DBBDAAB-815B-463D-A2CC-0490F797FECB}" dt="2022-07-19T01:37:19.388" v="649" actId="14100"/>
          <ac:cxnSpMkLst>
            <pc:docMk/>
            <pc:sldMk cId="177096063" sldId="259"/>
            <ac:cxnSpMk id="92" creationId="{6D2D0254-FC3A-1FF2-0258-22CACE5CC47C}"/>
          </ac:cxnSpMkLst>
        </pc:cxnChg>
        <pc:cxnChg chg="add mod">
          <ac:chgData name="David Reynolds" userId="d8303b89d9b79103" providerId="LiveId" clId="{1DBBDAAB-815B-463D-A2CC-0490F797FECB}" dt="2022-07-19T01:49:57.122" v="769" actId="14100"/>
          <ac:cxnSpMkLst>
            <pc:docMk/>
            <pc:sldMk cId="177096063" sldId="259"/>
            <ac:cxnSpMk id="98" creationId="{9AC753E1-82B5-8825-86BF-F015D916F64B}"/>
          </ac:cxnSpMkLst>
        </pc:cxnChg>
        <pc:cxnChg chg="add mod">
          <ac:chgData name="David Reynolds" userId="d8303b89d9b79103" providerId="LiveId" clId="{1DBBDAAB-815B-463D-A2CC-0490F797FECB}" dt="2022-07-19T01:50:03.478" v="770" actId="14100"/>
          <ac:cxnSpMkLst>
            <pc:docMk/>
            <pc:sldMk cId="177096063" sldId="259"/>
            <ac:cxnSpMk id="108" creationId="{0ED56AB8-3BF9-12FE-8452-9EB759516DB7}"/>
          </ac:cxnSpMkLst>
        </pc:cxnChg>
        <pc:cxnChg chg="add mod">
          <ac:chgData name="David Reynolds" userId="d8303b89d9b79103" providerId="LiveId" clId="{1DBBDAAB-815B-463D-A2CC-0490F797FECB}" dt="2022-07-19T01:50:33.155" v="774" actId="14100"/>
          <ac:cxnSpMkLst>
            <pc:docMk/>
            <pc:sldMk cId="177096063" sldId="259"/>
            <ac:cxnSpMk id="116" creationId="{23363372-E846-61F8-70CA-9D3DDC661404}"/>
          </ac:cxnSpMkLst>
        </pc:cxnChg>
      </pc:sldChg>
      <pc:sldChg chg="addSp delSp modSp new mod">
        <pc:chgData name="David Reynolds" userId="d8303b89d9b79103" providerId="LiveId" clId="{1DBBDAAB-815B-463D-A2CC-0490F797FECB}" dt="2022-07-19T03:03:10.245" v="867" actId="14100"/>
        <pc:sldMkLst>
          <pc:docMk/>
          <pc:sldMk cId="2741301081" sldId="260"/>
        </pc:sldMkLst>
        <pc:spChg chg="add mod">
          <ac:chgData name="David Reynolds" userId="d8303b89d9b79103" providerId="LiveId" clId="{1DBBDAAB-815B-463D-A2CC-0490F797FECB}" dt="2022-07-19T02:58:18.609" v="811" actId="1076"/>
          <ac:spMkLst>
            <pc:docMk/>
            <pc:sldMk cId="2741301081" sldId="260"/>
            <ac:spMk id="6" creationId="{9BADF9C6-8911-00CB-4F02-566ADC33E4DB}"/>
          </ac:spMkLst>
        </pc:spChg>
        <pc:spChg chg="add mod">
          <ac:chgData name="David Reynolds" userId="d8303b89d9b79103" providerId="LiveId" clId="{1DBBDAAB-815B-463D-A2CC-0490F797FECB}" dt="2022-07-19T02:58:52.993" v="827" actId="20577"/>
          <ac:spMkLst>
            <pc:docMk/>
            <pc:sldMk cId="2741301081" sldId="260"/>
            <ac:spMk id="9" creationId="{B1CA6222-F27C-61EC-7A02-03DAA9D4572A}"/>
          </ac:spMkLst>
        </pc:spChg>
        <pc:spChg chg="add mod">
          <ac:chgData name="David Reynolds" userId="d8303b89d9b79103" providerId="LiveId" clId="{1DBBDAAB-815B-463D-A2CC-0490F797FECB}" dt="2022-07-19T02:58:55.368" v="829" actId="20577"/>
          <ac:spMkLst>
            <pc:docMk/>
            <pc:sldMk cId="2741301081" sldId="260"/>
            <ac:spMk id="10" creationId="{4A634355-9F3B-54DB-EF24-9DFF2E98DC0E}"/>
          </ac:spMkLst>
        </pc:spChg>
        <pc:spChg chg="add mod">
          <ac:chgData name="David Reynolds" userId="d8303b89d9b79103" providerId="LiveId" clId="{1DBBDAAB-815B-463D-A2CC-0490F797FECB}" dt="2022-07-19T03:00:32.227" v="857" actId="1076"/>
          <ac:spMkLst>
            <pc:docMk/>
            <pc:sldMk cId="2741301081" sldId="260"/>
            <ac:spMk id="19" creationId="{6719CE72-2600-8B9F-5EED-C11DE0CC6ECA}"/>
          </ac:spMkLst>
        </pc:spChg>
        <pc:picChg chg="add mod">
          <ac:chgData name="David Reynolds" userId="d8303b89d9b79103" providerId="LiveId" clId="{1DBBDAAB-815B-463D-A2CC-0490F797FECB}" dt="2022-07-19T03:00:29.838" v="856" actId="1076"/>
          <ac:picMkLst>
            <pc:docMk/>
            <pc:sldMk cId="2741301081" sldId="260"/>
            <ac:picMk id="3" creationId="{11B48707-7D00-FB9C-31C1-61D0CF6CED99}"/>
          </ac:picMkLst>
        </pc:picChg>
        <pc:cxnChg chg="add del mod">
          <ac:chgData name="David Reynolds" userId="d8303b89d9b79103" providerId="LiveId" clId="{1DBBDAAB-815B-463D-A2CC-0490F797FECB}" dt="2022-07-19T02:55:06.779" v="785" actId="11529"/>
          <ac:cxnSpMkLst>
            <pc:docMk/>
            <pc:sldMk cId="2741301081" sldId="260"/>
            <ac:cxnSpMk id="5" creationId="{F133958E-8385-14F4-27EC-1CA019D01593}"/>
          </ac:cxnSpMkLst>
        </pc:cxnChg>
        <pc:cxnChg chg="add mod">
          <ac:chgData name="David Reynolds" userId="d8303b89d9b79103" providerId="LiveId" clId="{1DBBDAAB-815B-463D-A2CC-0490F797FECB}" dt="2022-07-19T03:03:10.245" v="867" actId="14100"/>
          <ac:cxnSpMkLst>
            <pc:docMk/>
            <pc:sldMk cId="2741301081" sldId="260"/>
            <ac:cxnSpMk id="8" creationId="{42CC6662-3910-B0B3-3D85-28F7312971D9}"/>
          </ac:cxnSpMkLst>
        </pc:cxnChg>
        <pc:cxnChg chg="add mod">
          <ac:chgData name="David Reynolds" userId="d8303b89d9b79103" providerId="LiveId" clId="{1DBBDAAB-815B-463D-A2CC-0490F797FECB}" dt="2022-07-19T02:58:29.281" v="817" actId="14100"/>
          <ac:cxnSpMkLst>
            <pc:docMk/>
            <pc:sldMk cId="2741301081" sldId="260"/>
            <ac:cxnSpMk id="12" creationId="{6537A75F-CA34-F6E2-B753-53BF8978C58C}"/>
          </ac:cxnSpMkLst>
        </pc:cxnChg>
        <pc:cxnChg chg="add mod">
          <ac:chgData name="David Reynolds" userId="d8303b89d9b79103" providerId="LiveId" clId="{1DBBDAAB-815B-463D-A2CC-0490F797FECB}" dt="2022-07-19T02:58:55.368" v="829" actId="20577"/>
          <ac:cxnSpMkLst>
            <pc:docMk/>
            <pc:sldMk cId="2741301081" sldId="260"/>
            <ac:cxnSpMk id="14" creationId="{F42FFED4-1D2C-2E9D-0E9A-31DE6ED1DD63}"/>
          </ac:cxnSpMkLst>
        </pc:cxnChg>
      </pc:sldChg>
      <pc:sldChg chg="addSp delSp modSp add mod">
        <pc:chgData name="David Reynolds" userId="d8303b89d9b79103" providerId="LiveId" clId="{1DBBDAAB-815B-463D-A2CC-0490F797FECB}" dt="2022-07-19T03:04:07.265" v="881" actId="14100"/>
        <pc:sldMkLst>
          <pc:docMk/>
          <pc:sldMk cId="3435172839" sldId="261"/>
        </pc:sldMkLst>
        <pc:spChg chg="mod">
          <ac:chgData name="David Reynolds" userId="d8303b89d9b79103" providerId="LiveId" clId="{1DBBDAAB-815B-463D-A2CC-0490F797FECB}" dt="2022-07-19T03:03:55.999" v="878" actId="1076"/>
          <ac:spMkLst>
            <pc:docMk/>
            <pc:sldMk cId="3435172839" sldId="261"/>
            <ac:spMk id="9" creationId="{B1CA6222-F27C-61EC-7A02-03DAA9D4572A}"/>
          </ac:spMkLst>
        </pc:spChg>
        <pc:spChg chg="mod">
          <ac:chgData name="David Reynolds" userId="d8303b89d9b79103" providerId="LiveId" clId="{1DBBDAAB-815B-463D-A2CC-0490F797FECB}" dt="2022-07-19T03:03:52.990" v="877" actId="1076"/>
          <ac:spMkLst>
            <pc:docMk/>
            <pc:sldMk cId="3435172839" sldId="261"/>
            <ac:spMk id="10" creationId="{4A634355-9F3B-54DB-EF24-9DFF2E98DC0E}"/>
          </ac:spMkLst>
        </pc:spChg>
        <pc:spChg chg="mod">
          <ac:chgData name="David Reynolds" userId="d8303b89d9b79103" providerId="LiveId" clId="{1DBBDAAB-815B-463D-A2CC-0490F797FECB}" dt="2022-07-19T03:03:18.792" v="869" actId="20577"/>
          <ac:spMkLst>
            <pc:docMk/>
            <pc:sldMk cId="3435172839" sldId="261"/>
            <ac:spMk id="19" creationId="{6719CE72-2600-8B9F-5EED-C11DE0CC6ECA}"/>
          </ac:spMkLst>
        </pc:spChg>
        <pc:picChg chg="del">
          <ac:chgData name="David Reynolds" userId="d8303b89d9b79103" providerId="LiveId" clId="{1DBBDAAB-815B-463D-A2CC-0490F797FECB}" dt="2022-07-19T03:02:52.891" v="859" actId="478"/>
          <ac:picMkLst>
            <pc:docMk/>
            <pc:sldMk cId="3435172839" sldId="261"/>
            <ac:picMk id="3" creationId="{11B48707-7D00-FB9C-31C1-61D0CF6CED99}"/>
          </ac:picMkLst>
        </pc:picChg>
        <pc:picChg chg="add mod ord">
          <ac:chgData name="David Reynolds" userId="d8303b89d9b79103" providerId="LiveId" clId="{1DBBDAAB-815B-463D-A2CC-0490F797FECB}" dt="2022-07-19T03:03:41.571" v="874" actId="14100"/>
          <ac:picMkLst>
            <pc:docMk/>
            <pc:sldMk cId="3435172839" sldId="261"/>
            <ac:picMk id="4" creationId="{ABDC3C6E-E35A-5772-657E-74305F53C1A4}"/>
          </ac:picMkLst>
        </pc:picChg>
        <pc:cxnChg chg="mod">
          <ac:chgData name="David Reynolds" userId="d8303b89d9b79103" providerId="LiveId" clId="{1DBBDAAB-815B-463D-A2CC-0490F797FECB}" dt="2022-07-19T03:03:49.569" v="876" actId="14100"/>
          <ac:cxnSpMkLst>
            <pc:docMk/>
            <pc:sldMk cId="3435172839" sldId="261"/>
            <ac:cxnSpMk id="8" creationId="{42CC6662-3910-B0B3-3D85-28F7312971D9}"/>
          </ac:cxnSpMkLst>
        </pc:cxnChg>
        <pc:cxnChg chg="mod">
          <ac:chgData name="David Reynolds" userId="d8303b89d9b79103" providerId="LiveId" clId="{1DBBDAAB-815B-463D-A2CC-0490F797FECB}" dt="2022-07-19T03:04:07.265" v="881" actId="14100"/>
          <ac:cxnSpMkLst>
            <pc:docMk/>
            <pc:sldMk cId="3435172839" sldId="261"/>
            <ac:cxnSpMk id="12" creationId="{6537A75F-CA34-F6E2-B753-53BF8978C58C}"/>
          </ac:cxnSpMkLst>
        </pc:cxnChg>
        <pc:cxnChg chg="mod">
          <ac:chgData name="David Reynolds" userId="d8303b89d9b79103" providerId="LiveId" clId="{1DBBDAAB-815B-463D-A2CC-0490F797FECB}" dt="2022-07-19T03:03:52.990" v="877" actId="1076"/>
          <ac:cxnSpMkLst>
            <pc:docMk/>
            <pc:sldMk cId="3435172839" sldId="261"/>
            <ac:cxnSpMk id="14" creationId="{F42FFED4-1D2C-2E9D-0E9A-31DE6ED1DD63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DBEED-98EE-D4F9-183D-A4AA046DA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6ABC31-E2A8-263C-B612-63C7589DDF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78F580-D825-C3F0-C591-FD5BFADA7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7F87-6187-40B9-BF4F-B7C36538DE8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00FEB-1AA0-577E-1C13-9405C745E8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E6DDE9-8C1E-AD5D-2D0B-6E75A8B7B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910D-FBA2-488F-862F-740CB17E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538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BE7B0-E21E-736C-034B-B24CE7DA6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47B548-6E49-802C-0A9A-8E428E490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E6B6C5-674A-0DA2-B93E-C069E1F6F2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7F87-6187-40B9-BF4F-B7C36538DE8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00E27-5E4C-7C72-ECF8-295F6CB12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FDCF4A-499C-4AAF-FE1A-B4DDF3D41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910D-FBA2-488F-862F-740CB17E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358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3E52C2-8363-1835-F793-F206569295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A49D65-9007-02AD-9CD8-9F245B2575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32870-CE6E-95EC-034B-EF113F0F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7F87-6187-40B9-BF4F-B7C36538DE8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A88FA-4DED-8909-BB16-215ED8B22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0B6885-563C-1712-F6F4-3DFF9D965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910D-FBA2-488F-862F-740CB17E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973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5A00-86AF-F288-B60D-26B26425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0C8D20-5CD3-1BDD-8A09-144C287DF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A7720-9361-D664-43BA-CE3BEFC0F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7F87-6187-40B9-BF4F-B7C36538DE8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C82C7-EE27-49B7-769C-D1B87BBB7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2A0174-8F0B-D7CC-C05D-6B994230D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910D-FBA2-488F-862F-740CB17E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422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9FAEC3-B1E7-D841-2E40-B3D130CC9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CDF562-0E07-C8CF-3AFE-B6DA6CAAB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CCC0E-167F-9A4A-04BD-0C4ADA4E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7F87-6187-40B9-BF4F-B7C36538DE8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F7C04-D6A5-E0C1-60CA-DA3E29C63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7B389C-EA7D-136C-469B-64F94869E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910D-FBA2-488F-862F-740CB17E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68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8DA2F-CD50-B9E7-56F2-8CC198D0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535E6-1F9F-DA63-5EC5-144C995A72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95647-08EF-4DB6-CF93-1509B68C3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82B6D3-382C-8DBD-BEBF-D63B7AD7D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7F87-6187-40B9-BF4F-B7C36538DE8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63F83-DDCD-0934-8600-29D9F832A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5092F-40D9-2FDE-79BD-2552737C6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910D-FBA2-488F-862F-740CB17E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28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3DA06-CA87-D478-B7BD-B72C68275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70B9-2EE9-3972-F33C-7643573099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E7E298-C2C5-E7EF-E0F8-D316A2ACB9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D80F0F-7559-44BC-7373-728767C71D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44DCBE-CA86-36A6-D80C-7D19231F53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EAD29-FE2F-57F7-A7D5-F27DFB999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7F87-6187-40B9-BF4F-B7C36538DE8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41D0FFA-658A-39CB-D780-DFFD0A5977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F83C6B-5834-AE60-81DD-0A379B3B9D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910D-FBA2-488F-862F-740CB17E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847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BDB1B-754B-2F0E-C264-BF0D6A0D1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71AD76-2E2A-2612-CBE5-E1B00482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7F87-6187-40B9-BF4F-B7C36538DE8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8DA847-BDFD-C090-9759-FA6617F63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AB2EC6-E2E7-57C5-5612-0908F181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910D-FBA2-488F-862F-740CB17E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53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2C8DAA-D538-4E32-FA1A-2467C91CB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7F87-6187-40B9-BF4F-B7C36538DE8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944491-C14A-2B66-BB84-FBBE7FD53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1E8D2-FE36-DF41-2C0C-52ACBF61D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910D-FBA2-488F-862F-740CB17E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524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93EFE-8D8E-255E-03AD-84D0482BF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16A5-AA78-FC7C-F5E9-E44E6379D5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86E76-BB7C-8F3E-41F4-F9CF723B89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2BB9EB-0764-2C64-147F-0C2F762D4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7F87-6187-40B9-BF4F-B7C36538DE8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C2FBC7-D225-59AB-C8FC-C0E6DDF08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FD52F-D0DB-D2DD-AF73-02728C4F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910D-FBA2-488F-862F-740CB17E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85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C6256-96AB-C62F-09C0-2083125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907883-EE04-C4F0-D055-64E6B6F30D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98BB0E-511E-5558-AA3F-9B3C371DBA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3DB877-476C-FA94-1BAF-837CF9B835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07F87-6187-40B9-BF4F-B7C36538DE8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A1005D-8B85-42D8-9698-8833142E4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3D8CE2-0561-D301-94D5-1C4E32C4F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6910D-FBA2-488F-862F-740CB17E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05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DA8CF4-4F1C-D5D9-FE73-8A4BDBD1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E2BE2-3F42-DA88-97DB-A214C62A9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C01C3-1AB5-3BA2-F9CB-569237E1F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07F87-6187-40B9-BF4F-B7C36538DE88}" type="datetimeFigureOut">
              <a:rPr lang="en-US" smtClean="0"/>
              <a:t>7/19/2022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320F2-BEE7-1C4F-B8B9-DF1DDC62C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01D0B-D818-C55F-A980-EE3E0DC413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76910D-FBA2-488F-862F-740CB17E26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827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F32189F-D666-43C5-81B9-2B0C719241A9}"/>
              </a:ext>
            </a:extLst>
          </p:cNvPr>
          <p:cNvSpPr/>
          <p:nvPr/>
        </p:nvSpPr>
        <p:spPr>
          <a:xfrm>
            <a:off x="3595905" y="1311464"/>
            <a:ext cx="4298135" cy="4125496"/>
          </a:xfrm>
          <a:prstGeom prst="roundRect">
            <a:avLst>
              <a:gd name="adj" fmla="val 136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756E6E-BCA1-476D-99C8-D94D305116AE}"/>
              </a:ext>
            </a:extLst>
          </p:cNvPr>
          <p:cNvSpPr/>
          <p:nvPr/>
        </p:nvSpPr>
        <p:spPr>
          <a:xfrm>
            <a:off x="4729548" y="4608836"/>
            <a:ext cx="243840" cy="2438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DDA8212-A344-4D3D-A3AA-9E066807FC27}"/>
              </a:ext>
            </a:extLst>
          </p:cNvPr>
          <p:cNvSpPr/>
          <p:nvPr/>
        </p:nvSpPr>
        <p:spPr>
          <a:xfrm>
            <a:off x="5800779" y="2919119"/>
            <a:ext cx="243840" cy="243840"/>
          </a:xfrm>
          <a:prstGeom prst="ellipse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45E7260-BD99-4B3B-B7E4-A7B8B69ED2F0}"/>
              </a:ext>
            </a:extLst>
          </p:cNvPr>
          <p:cNvCxnSpPr>
            <a:cxnSpLocks/>
            <a:stCxn id="3" idx="7"/>
            <a:endCxn id="4" idx="3"/>
          </p:cNvCxnSpPr>
          <p:nvPr/>
        </p:nvCxnSpPr>
        <p:spPr>
          <a:xfrm flipV="1">
            <a:off x="4937678" y="3127249"/>
            <a:ext cx="898811" cy="1517297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lgDash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0">
                <a:extLst>
                  <a:ext uri="{FF2B5EF4-FFF2-40B4-BE49-F238E27FC236}">
                    <a16:creationId xmlns:a16="http://schemas.microsoft.com/office/drawing/2014/main" id="{C5941716-27D2-40C1-9148-1E098BE63A61}"/>
                  </a:ext>
                </a:extLst>
              </p:cNvPr>
              <p:cNvSpPr txBox="1"/>
              <p:nvPr/>
            </p:nvSpPr>
            <p:spPr>
              <a:xfrm>
                <a:off x="4860063" y="3402828"/>
                <a:ext cx="520700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6" name="TextBox 10">
                <a:extLst>
                  <a:ext uri="{FF2B5EF4-FFF2-40B4-BE49-F238E27FC236}">
                    <a16:creationId xmlns:a16="http://schemas.microsoft.com/office/drawing/2014/main" id="{C5941716-27D2-40C1-9148-1E098BE63A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0063" y="3402828"/>
                <a:ext cx="520700" cy="374911"/>
              </a:xfrm>
              <a:prstGeom prst="rect">
                <a:avLst/>
              </a:prstGeom>
              <a:blipFill>
                <a:blip r:embed="rId2"/>
                <a:stretch>
                  <a:fillRect r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E61AC85-642F-4E3B-A7B5-C1343496FAA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4008796" y="3446636"/>
            <a:ext cx="756462" cy="1197910"/>
          </a:xfrm>
          <a:prstGeom prst="straightConnector1">
            <a:avLst/>
          </a:prstGeom>
          <a:ln w="12700">
            <a:solidFill>
              <a:schemeClr val="accent2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053D3C9-4AD4-40D1-8B8E-2BD3392FA2C4}"/>
              </a:ext>
            </a:extLst>
          </p:cNvPr>
          <p:cNvCxnSpPr>
            <a:cxnSpLocks/>
          </p:cNvCxnSpPr>
          <p:nvPr/>
        </p:nvCxnSpPr>
        <p:spPr>
          <a:xfrm flipV="1">
            <a:off x="5023101" y="3271524"/>
            <a:ext cx="1661341" cy="1404804"/>
          </a:xfrm>
          <a:prstGeom prst="straightConnector1">
            <a:avLst/>
          </a:prstGeom>
          <a:ln w="12700">
            <a:solidFill>
              <a:srgbClr val="00B0F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F7B890C-C0E1-442F-AAAA-9A56E70E045D}"/>
              </a:ext>
            </a:extLst>
          </p:cNvPr>
          <p:cNvCxnSpPr>
            <a:cxnSpLocks/>
            <a:stCxn id="3" idx="6"/>
          </p:cNvCxnSpPr>
          <p:nvPr/>
        </p:nvCxnSpPr>
        <p:spPr>
          <a:xfrm flipV="1">
            <a:off x="4973388" y="4633223"/>
            <a:ext cx="1934332" cy="97533"/>
          </a:xfrm>
          <a:prstGeom prst="straightConnector1">
            <a:avLst/>
          </a:prstGeom>
          <a:ln w="12700">
            <a:solidFill>
              <a:srgbClr val="00B050"/>
            </a:solidFill>
            <a:prstDash val="lg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7B9F61E-5FDC-4397-ACED-7CDC19F55CCE}"/>
              </a:ext>
            </a:extLst>
          </p:cNvPr>
          <p:cNvCxnSpPr>
            <a:cxnSpLocks/>
            <a:stCxn id="3" idx="7"/>
          </p:cNvCxnSpPr>
          <p:nvPr/>
        </p:nvCxnSpPr>
        <p:spPr>
          <a:xfrm flipV="1">
            <a:off x="4937678" y="4603175"/>
            <a:ext cx="1002876" cy="4137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ED7B14B-2683-4486-90D6-D7AB6FF68128}"/>
              </a:ext>
            </a:extLst>
          </p:cNvPr>
          <p:cNvCxnSpPr>
            <a:cxnSpLocks/>
          </p:cNvCxnSpPr>
          <p:nvPr/>
        </p:nvCxnSpPr>
        <p:spPr>
          <a:xfrm flipV="1">
            <a:off x="5940554" y="4045591"/>
            <a:ext cx="743888" cy="554753"/>
          </a:xfrm>
          <a:prstGeom prst="straightConnector1">
            <a:avLst/>
          </a:prstGeom>
          <a:ln w="12700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6F36952-814F-4A09-B3A9-2079A544A39F}"/>
              </a:ext>
            </a:extLst>
          </p:cNvPr>
          <p:cNvCxnSpPr>
            <a:cxnSpLocks/>
          </p:cNvCxnSpPr>
          <p:nvPr/>
        </p:nvCxnSpPr>
        <p:spPr>
          <a:xfrm flipH="1" flipV="1">
            <a:off x="6030392" y="3134977"/>
            <a:ext cx="654050" cy="910614"/>
          </a:xfrm>
          <a:prstGeom prst="straightConnector1">
            <a:avLst/>
          </a:prstGeom>
          <a:ln w="127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33">
                <a:extLst>
                  <a:ext uri="{FF2B5EF4-FFF2-40B4-BE49-F238E27FC236}">
                    <a16:creationId xmlns:a16="http://schemas.microsoft.com/office/drawing/2014/main" id="{04E61747-21B3-4D9F-97AE-B03FAA48F9DD}"/>
                  </a:ext>
                </a:extLst>
              </p:cNvPr>
              <p:cNvSpPr txBox="1"/>
              <p:nvPr/>
            </p:nvSpPr>
            <p:spPr>
              <a:xfrm>
                <a:off x="6526237" y="4790019"/>
                <a:ext cx="520700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3" name="TextBox 33">
                <a:extLst>
                  <a:ext uri="{FF2B5EF4-FFF2-40B4-BE49-F238E27FC236}">
                    <a16:creationId xmlns:a16="http://schemas.microsoft.com/office/drawing/2014/main" id="{04E61747-21B3-4D9F-97AE-B03FAA48F9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6237" y="4790019"/>
                <a:ext cx="520700" cy="37491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34">
                <a:extLst>
                  <a:ext uri="{FF2B5EF4-FFF2-40B4-BE49-F238E27FC236}">
                    <a16:creationId xmlns:a16="http://schemas.microsoft.com/office/drawing/2014/main" id="{0548C957-CD6B-4884-8544-9E7F0571FA05}"/>
                  </a:ext>
                </a:extLst>
              </p:cNvPr>
              <p:cNvSpPr txBox="1"/>
              <p:nvPr/>
            </p:nvSpPr>
            <p:spPr>
              <a:xfrm>
                <a:off x="4512085" y="4920125"/>
                <a:ext cx="520700" cy="361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4" name="TextBox 34">
                <a:extLst>
                  <a:ext uri="{FF2B5EF4-FFF2-40B4-BE49-F238E27FC236}">
                    <a16:creationId xmlns:a16="http://schemas.microsoft.com/office/drawing/2014/main" id="{0548C957-CD6B-4884-8544-9E7F0571F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2085" y="4920125"/>
                <a:ext cx="520700" cy="361317"/>
              </a:xfrm>
              <a:prstGeom prst="rect">
                <a:avLst/>
              </a:prstGeom>
              <a:blipFill>
                <a:blip r:embed="rId4"/>
                <a:stretch>
                  <a:fillRect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35">
                <a:extLst>
                  <a:ext uri="{FF2B5EF4-FFF2-40B4-BE49-F238E27FC236}">
                    <a16:creationId xmlns:a16="http://schemas.microsoft.com/office/drawing/2014/main" id="{FF0ABEE8-9081-4E42-94E2-C4DDF670573C}"/>
                  </a:ext>
                </a:extLst>
              </p:cNvPr>
              <p:cNvSpPr txBox="1"/>
              <p:nvPr/>
            </p:nvSpPr>
            <p:spPr>
              <a:xfrm>
                <a:off x="3948529" y="2910840"/>
                <a:ext cx="520700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5" name="TextBox 35">
                <a:extLst>
                  <a:ext uri="{FF2B5EF4-FFF2-40B4-BE49-F238E27FC236}">
                    <a16:creationId xmlns:a16="http://schemas.microsoft.com/office/drawing/2014/main" id="{FF0ABEE8-9081-4E42-94E2-C4DDF6705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8529" y="2910840"/>
                <a:ext cx="520700" cy="374911"/>
              </a:xfrm>
              <a:prstGeom prst="rect">
                <a:avLst/>
              </a:prstGeom>
              <a:blipFill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36">
                <a:extLst>
                  <a:ext uri="{FF2B5EF4-FFF2-40B4-BE49-F238E27FC236}">
                    <a16:creationId xmlns:a16="http://schemas.microsoft.com/office/drawing/2014/main" id="{64D1EF00-F00A-4C50-AC93-152F8B5497CB}"/>
                  </a:ext>
                </a:extLst>
              </p:cNvPr>
              <p:cNvSpPr txBox="1"/>
              <p:nvPr/>
            </p:nvSpPr>
            <p:spPr>
              <a:xfrm>
                <a:off x="5439116" y="2499930"/>
                <a:ext cx="520700" cy="361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6" name="TextBox 36">
                <a:extLst>
                  <a:ext uri="{FF2B5EF4-FFF2-40B4-BE49-F238E27FC236}">
                    <a16:creationId xmlns:a16="http://schemas.microsoft.com/office/drawing/2014/main" id="{64D1EF00-F00A-4C50-AC93-152F8B549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9116" y="2499930"/>
                <a:ext cx="520700" cy="361317"/>
              </a:xfrm>
              <a:prstGeom prst="rect">
                <a:avLst/>
              </a:prstGeom>
              <a:blipFill>
                <a:blip r:embed="rId6"/>
                <a:stretch>
                  <a:fillRect r="-4651" b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37">
                <a:extLst>
                  <a:ext uri="{FF2B5EF4-FFF2-40B4-BE49-F238E27FC236}">
                    <a16:creationId xmlns:a16="http://schemas.microsoft.com/office/drawing/2014/main" id="{DC7BA398-2C13-42A3-A486-C1F0530E89DE}"/>
                  </a:ext>
                </a:extLst>
              </p:cNvPr>
              <p:cNvSpPr txBox="1"/>
              <p:nvPr/>
            </p:nvSpPr>
            <p:spPr>
              <a:xfrm>
                <a:off x="6995957" y="2616492"/>
                <a:ext cx="520700" cy="374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sub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p>
                      </m:sSub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17" name="TextBox 37">
                <a:extLst>
                  <a:ext uri="{FF2B5EF4-FFF2-40B4-BE49-F238E27FC236}">
                    <a16:creationId xmlns:a16="http://schemas.microsoft.com/office/drawing/2014/main" id="{DC7BA398-2C13-42A3-A486-C1F0530E8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5957" y="2616492"/>
                <a:ext cx="520700" cy="37491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38">
            <a:extLst>
              <a:ext uri="{FF2B5EF4-FFF2-40B4-BE49-F238E27FC236}">
                <a16:creationId xmlns:a16="http://schemas.microsoft.com/office/drawing/2014/main" id="{7ED53D5D-067A-401A-BB1C-2C5C713F91FA}"/>
              </a:ext>
            </a:extLst>
          </p:cNvPr>
          <p:cNvSpPr txBox="1"/>
          <p:nvPr/>
        </p:nvSpPr>
        <p:spPr>
          <a:xfrm>
            <a:off x="4974363" y="4752443"/>
            <a:ext cx="177357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B050"/>
                </a:solidFill>
              </a:rPr>
              <a:t>Current motion influence</a:t>
            </a:r>
          </a:p>
        </p:txBody>
      </p:sp>
      <p:sp>
        <p:nvSpPr>
          <p:cNvPr id="19" name="TextBox 39">
            <a:extLst>
              <a:ext uri="{FF2B5EF4-FFF2-40B4-BE49-F238E27FC236}">
                <a16:creationId xmlns:a16="http://schemas.microsoft.com/office/drawing/2014/main" id="{0CA98798-B322-4072-9B6B-12067E123866}"/>
              </a:ext>
            </a:extLst>
          </p:cNvPr>
          <p:cNvSpPr txBox="1"/>
          <p:nvPr/>
        </p:nvSpPr>
        <p:spPr>
          <a:xfrm>
            <a:off x="6238013" y="4254247"/>
            <a:ext cx="177357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rgbClr val="00B0F0"/>
                </a:solidFill>
              </a:rPr>
              <a:t>Particle memory influence</a:t>
            </a:r>
          </a:p>
        </p:txBody>
      </p:sp>
      <p:sp>
        <p:nvSpPr>
          <p:cNvPr id="20" name="TextBox 57">
            <a:extLst>
              <a:ext uri="{FF2B5EF4-FFF2-40B4-BE49-F238E27FC236}">
                <a16:creationId xmlns:a16="http://schemas.microsoft.com/office/drawing/2014/main" id="{17F50B9D-45FA-4D55-A6C8-D1D4D2E45DEE}"/>
              </a:ext>
            </a:extLst>
          </p:cNvPr>
          <p:cNvSpPr txBox="1"/>
          <p:nvPr/>
        </p:nvSpPr>
        <p:spPr>
          <a:xfrm>
            <a:off x="6514676" y="3657890"/>
            <a:ext cx="1241234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" b="1" dirty="0">
                <a:solidFill>
                  <a:schemeClr val="accent2"/>
                </a:solidFill>
              </a:rPr>
              <a:t>Swarm influence</a:t>
            </a:r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2112D458-4A60-4264-8D3E-EE037548EBF0}"/>
              </a:ext>
            </a:extLst>
          </p:cNvPr>
          <p:cNvSpPr/>
          <p:nvPr/>
        </p:nvSpPr>
        <p:spPr>
          <a:xfrm>
            <a:off x="3769602" y="3154175"/>
            <a:ext cx="305255" cy="263151"/>
          </a:xfrm>
          <a:prstGeom prst="triangle">
            <a:avLst/>
          </a:prstGeom>
          <a:solidFill>
            <a:schemeClr val="accent2"/>
          </a:solidFill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3954E3-D96B-4F78-9403-AD1124586097}"/>
              </a:ext>
            </a:extLst>
          </p:cNvPr>
          <p:cNvSpPr/>
          <p:nvPr/>
        </p:nvSpPr>
        <p:spPr>
          <a:xfrm>
            <a:off x="6754647" y="2929901"/>
            <a:ext cx="292290" cy="292290"/>
          </a:xfrm>
          <a:prstGeom prst="rect">
            <a:avLst/>
          </a:prstGeom>
          <a:solidFill>
            <a:srgbClr val="00B0F0"/>
          </a:solidFill>
          <a:ln w="12700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24" name="TextBox 85">
            <a:extLst>
              <a:ext uri="{FF2B5EF4-FFF2-40B4-BE49-F238E27FC236}">
                <a16:creationId xmlns:a16="http://schemas.microsoft.com/office/drawing/2014/main" id="{CFB0A7A9-D06B-4F86-B133-40308598CE61}"/>
              </a:ext>
            </a:extLst>
          </p:cNvPr>
          <p:cNvSpPr txBox="1"/>
          <p:nvPr/>
        </p:nvSpPr>
        <p:spPr>
          <a:xfrm>
            <a:off x="3985966" y="1728817"/>
            <a:ext cx="37010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Every particle has a position, velocity, “best” past position and “best global position”. This information is used to intelligently find the minimum.</a:t>
            </a:r>
          </a:p>
        </p:txBody>
      </p:sp>
      <p:sp>
        <p:nvSpPr>
          <p:cNvPr id="25" name="TextBox 99">
            <a:extLst>
              <a:ext uri="{FF2B5EF4-FFF2-40B4-BE49-F238E27FC236}">
                <a16:creationId xmlns:a16="http://schemas.microsoft.com/office/drawing/2014/main" id="{E80DA95E-40E9-47B4-9ED1-38083E0E4B22}"/>
              </a:ext>
            </a:extLst>
          </p:cNvPr>
          <p:cNvSpPr txBox="1"/>
          <p:nvPr/>
        </p:nvSpPr>
        <p:spPr>
          <a:xfrm>
            <a:off x="3916101" y="1421040"/>
            <a:ext cx="1116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400" b="1" u="sng" dirty="0"/>
              <a:t>PSO Model</a:t>
            </a:r>
          </a:p>
        </p:txBody>
      </p:sp>
    </p:spTree>
    <p:extLst>
      <p:ext uri="{BB962C8B-B14F-4D97-AF65-F5344CB8AC3E}">
        <p14:creationId xmlns:p14="http://schemas.microsoft.com/office/powerpoint/2010/main" val="250862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AF67CB9-E969-98AF-8473-02E85858D418}"/>
              </a:ext>
            </a:extLst>
          </p:cNvPr>
          <p:cNvSpPr/>
          <p:nvPr/>
        </p:nvSpPr>
        <p:spPr>
          <a:xfrm>
            <a:off x="1900236" y="514350"/>
            <a:ext cx="8391527" cy="1898461"/>
          </a:xfrm>
          <a:prstGeom prst="roundRect">
            <a:avLst>
              <a:gd name="adj" fmla="val 136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382934-C33A-1CB9-D5C0-9ABB103A6179}"/>
              </a:ext>
            </a:extLst>
          </p:cNvPr>
          <p:cNvSpPr txBox="1"/>
          <p:nvPr/>
        </p:nvSpPr>
        <p:spPr>
          <a:xfrm>
            <a:off x="1900236" y="145018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Initialization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993D29-CFB2-BB11-9A39-5D6158CD8A47}"/>
              </a:ext>
            </a:extLst>
          </p:cNvPr>
          <p:cNvSpPr txBox="1"/>
          <p:nvPr/>
        </p:nvSpPr>
        <p:spPr>
          <a:xfrm>
            <a:off x="2014543" y="2674272"/>
            <a:ext cx="8191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Loop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611A6B-5D1A-B454-86E0-B80F22AD5715}"/>
                  </a:ext>
                </a:extLst>
              </p:cNvPr>
              <p:cNvSpPr/>
              <p:nvPr/>
            </p:nvSpPr>
            <p:spPr>
              <a:xfrm>
                <a:off x="2081212" y="669736"/>
                <a:ext cx="2276475" cy="154305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Calculate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0611A6B-5D1A-B454-86E0-B80F22AD5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1212" y="669736"/>
                <a:ext cx="2276475" cy="1543050"/>
              </a:xfrm>
              <a:prstGeom prst="rect">
                <a:avLst/>
              </a:prstGeom>
              <a:blipFill>
                <a:blip r:embed="rId2"/>
                <a:stretch>
                  <a:fillRect l="-106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3D0D1542-C26D-DDC7-8ED8-108DA89D4A61}"/>
              </a:ext>
            </a:extLst>
          </p:cNvPr>
          <p:cNvSpPr/>
          <p:nvPr/>
        </p:nvSpPr>
        <p:spPr>
          <a:xfrm>
            <a:off x="4914898" y="669736"/>
            <a:ext cx="2276475" cy="1543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Generate random particles in search volume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B713FA-8DD4-2B4E-ADB3-E0C5C3BC872D}"/>
              </a:ext>
            </a:extLst>
          </p:cNvPr>
          <p:cNvSpPr/>
          <p:nvPr/>
        </p:nvSpPr>
        <p:spPr>
          <a:xfrm>
            <a:off x="7748584" y="692055"/>
            <a:ext cx="2276475" cy="15430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Evaluate initialized particles to find swarm best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FEA5428-89AE-4D94-2972-EF407A1027EA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4357687" y="1441261"/>
            <a:ext cx="557211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E635FC-DFB6-59B6-A08E-4FD1B39EE0A1}"/>
              </a:ext>
            </a:extLst>
          </p:cNvPr>
          <p:cNvCxnSpPr>
            <a:cxnSpLocks/>
          </p:cNvCxnSpPr>
          <p:nvPr/>
        </p:nvCxnSpPr>
        <p:spPr>
          <a:xfrm>
            <a:off x="7191373" y="1431736"/>
            <a:ext cx="557211" cy="0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EDA7B97-1EDB-8129-0A8C-241568BF526B}"/>
              </a:ext>
            </a:extLst>
          </p:cNvPr>
          <p:cNvSpPr/>
          <p:nvPr/>
        </p:nvSpPr>
        <p:spPr>
          <a:xfrm>
            <a:off x="1900235" y="3043604"/>
            <a:ext cx="8447709" cy="2945713"/>
          </a:xfrm>
          <a:prstGeom prst="roundRect">
            <a:avLst>
              <a:gd name="adj" fmla="val 136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579685-FF43-75A9-BADF-A340D833BED0}"/>
              </a:ext>
            </a:extLst>
          </p:cNvPr>
          <p:cNvSpPr/>
          <p:nvPr/>
        </p:nvSpPr>
        <p:spPr>
          <a:xfrm>
            <a:off x="2228613" y="3366868"/>
            <a:ext cx="7702393" cy="2332891"/>
          </a:xfrm>
          <a:custGeom>
            <a:avLst/>
            <a:gdLst>
              <a:gd name="connsiteX0" fmla="*/ 0 w 5255421"/>
              <a:gd name="connsiteY0" fmla="*/ 0 h 2317651"/>
              <a:gd name="connsiteX1" fmla="*/ 5255421 w 5255421"/>
              <a:gd name="connsiteY1" fmla="*/ 0 h 2317651"/>
              <a:gd name="connsiteX2" fmla="*/ 5255421 w 5255421"/>
              <a:gd name="connsiteY2" fmla="*/ 2317651 h 2317651"/>
              <a:gd name="connsiteX3" fmla="*/ 0 w 5255421"/>
              <a:gd name="connsiteY3" fmla="*/ 2317651 h 2317651"/>
              <a:gd name="connsiteX4" fmla="*/ 0 w 5255421"/>
              <a:gd name="connsiteY4" fmla="*/ 0 h 2317651"/>
              <a:gd name="connsiteX0" fmla="*/ 576025 w 5831446"/>
              <a:gd name="connsiteY0" fmla="*/ 0 h 2317651"/>
              <a:gd name="connsiteX1" fmla="*/ 5831446 w 5831446"/>
              <a:gd name="connsiteY1" fmla="*/ 0 h 2317651"/>
              <a:gd name="connsiteX2" fmla="*/ 5831446 w 5831446"/>
              <a:gd name="connsiteY2" fmla="*/ 2317651 h 2317651"/>
              <a:gd name="connsiteX3" fmla="*/ 576025 w 5831446"/>
              <a:gd name="connsiteY3" fmla="*/ 2317651 h 2317651"/>
              <a:gd name="connsiteX4" fmla="*/ 0 w 5831446"/>
              <a:gd name="connsiteY4" fmla="*/ 1075592 h 2317651"/>
              <a:gd name="connsiteX5" fmla="*/ 576025 w 5831446"/>
              <a:gd name="connsiteY5" fmla="*/ 0 h 2317651"/>
              <a:gd name="connsiteX0" fmla="*/ 2492191 w 7747612"/>
              <a:gd name="connsiteY0" fmla="*/ 0 h 2317651"/>
              <a:gd name="connsiteX1" fmla="*/ 7747612 w 7747612"/>
              <a:gd name="connsiteY1" fmla="*/ 0 h 2317651"/>
              <a:gd name="connsiteX2" fmla="*/ 7747612 w 7747612"/>
              <a:gd name="connsiteY2" fmla="*/ 2317651 h 2317651"/>
              <a:gd name="connsiteX3" fmla="*/ 2492191 w 7747612"/>
              <a:gd name="connsiteY3" fmla="*/ 2317651 h 2317651"/>
              <a:gd name="connsiteX4" fmla="*/ 1916166 w 7747612"/>
              <a:gd name="connsiteY4" fmla="*/ 1075592 h 2317651"/>
              <a:gd name="connsiteX5" fmla="*/ 3546 w 7747612"/>
              <a:gd name="connsiteY5" fmla="*/ 1128932 h 2317651"/>
              <a:gd name="connsiteX6" fmla="*/ 2492191 w 7747612"/>
              <a:gd name="connsiteY6" fmla="*/ 0 h 2317651"/>
              <a:gd name="connsiteX0" fmla="*/ 30931 w 7747612"/>
              <a:gd name="connsiteY0" fmla="*/ 0 h 2332891"/>
              <a:gd name="connsiteX1" fmla="*/ 7747612 w 7747612"/>
              <a:gd name="connsiteY1" fmla="*/ 15240 h 2332891"/>
              <a:gd name="connsiteX2" fmla="*/ 7747612 w 7747612"/>
              <a:gd name="connsiteY2" fmla="*/ 2332891 h 2332891"/>
              <a:gd name="connsiteX3" fmla="*/ 2492191 w 7747612"/>
              <a:gd name="connsiteY3" fmla="*/ 2332891 h 2332891"/>
              <a:gd name="connsiteX4" fmla="*/ 1916166 w 7747612"/>
              <a:gd name="connsiteY4" fmla="*/ 1090832 h 2332891"/>
              <a:gd name="connsiteX5" fmla="*/ 3546 w 7747612"/>
              <a:gd name="connsiteY5" fmla="*/ 1144172 h 2332891"/>
              <a:gd name="connsiteX6" fmla="*/ 30931 w 7747612"/>
              <a:gd name="connsiteY6" fmla="*/ 0 h 2332891"/>
              <a:gd name="connsiteX0" fmla="*/ 30895 w 7747576"/>
              <a:gd name="connsiteY0" fmla="*/ 0 h 2332891"/>
              <a:gd name="connsiteX1" fmla="*/ 7747576 w 7747576"/>
              <a:gd name="connsiteY1" fmla="*/ 15240 h 2332891"/>
              <a:gd name="connsiteX2" fmla="*/ 7747576 w 7747576"/>
              <a:gd name="connsiteY2" fmla="*/ 2332891 h 2332891"/>
              <a:gd name="connsiteX3" fmla="*/ 2492155 w 7747576"/>
              <a:gd name="connsiteY3" fmla="*/ 2332891 h 2332891"/>
              <a:gd name="connsiteX4" fmla="*/ 1938990 w 7747576"/>
              <a:gd name="connsiteY4" fmla="*/ 1174652 h 2332891"/>
              <a:gd name="connsiteX5" fmla="*/ 3510 w 7747576"/>
              <a:gd name="connsiteY5" fmla="*/ 1144172 h 2332891"/>
              <a:gd name="connsiteX6" fmla="*/ 30895 w 7747576"/>
              <a:gd name="connsiteY6" fmla="*/ 0 h 2332891"/>
              <a:gd name="connsiteX0" fmla="*/ 31708 w 7748389"/>
              <a:gd name="connsiteY0" fmla="*/ 0 h 2332891"/>
              <a:gd name="connsiteX1" fmla="*/ 7748389 w 7748389"/>
              <a:gd name="connsiteY1" fmla="*/ 15240 h 2332891"/>
              <a:gd name="connsiteX2" fmla="*/ 7748389 w 7748389"/>
              <a:gd name="connsiteY2" fmla="*/ 2332891 h 2332891"/>
              <a:gd name="connsiteX3" fmla="*/ 2492968 w 7748389"/>
              <a:gd name="connsiteY3" fmla="*/ 2332891 h 2332891"/>
              <a:gd name="connsiteX4" fmla="*/ 1939803 w 7748389"/>
              <a:gd name="connsiteY4" fmla="*/ 1174652 h 2332891"/>
              <a:gd name="connsiteX5" fmla="*/ 4323 w 7748389"/>
              <a:gd name="connsiteY5" fmla="*/ 1144172 h 2332891"/>
              <a:gd name="connsiteX6" fmla="*/ 31708 w 7748389"/>
              <a:gd name="connsiteY6" fmla="*/ 0 h 2332891"/>
              <a:gd name="connsiteX0" fmla="*/ 30740 w 7747421"/>
              <a:gd name="connsiteY0" fmla="*/ 0 h 2332891"/>
              <a:gd name="connsiteX1" fmla="*/ 7747421 w 7747421"/>
              <a:gd name="connsiteY1" fmla="*/ 15240 h 2332891"/>
              <a:gd name="connsiteX2" fmla="*/ 7747421 w 7747421"/>
              <a:gd name="connsiteY2" fmla="*/ 2332891 h 2332891"/>
              <a:gd name="connsiteX3" fmla="*/ 2492000 w 7747421"/>
              <a:gd name="connsiteY3" fmla="*/ 2332891 h 2332891"/>
              <a:gd name="connsiteX4" fmla="*/ 2456995 w 7747421"/>
              <a:gd name="connsiteY4" fmla="*/ 1182272 h 2332891"/>
              <a:gd name="connsiteX5" fmla="*/ 3355 w 7747421"/>
              <a:gd name="connsiteY5" fmla="*/ 1144172 h 2332891"/>
              <a:gd name="connsiteX6" fmla="*/ 30740 w 7747421"/>
              <a:gd name="connsiteY6" fmla="*/ 0 h 2332891"/>
              <a:gd name="connsiteX0" fmla="*/ 30718 w 7747399"/>
              <a:gd name="connsiteY0" fmla="*/ 0 h 2332891"/>
              <a:gd name="connsiteX1" fmla="*/ 7747399 w 7747399"/>
              <a:gd name="connsiteY1" fmla="*/ 15240 h 2332891"/>
              <a:gd name="connsiteX2" fmla="*/ 7747399 w 7747399"/>
              <a:gd name="connsiteY2" fmla="*/ 2332891 h 2332891"/>
              <a:gd name="connsiteX3" fmla="*/ 2491978 w 7747399"/>
              <a:gd name="connsiteY3" fmla="*/ 2332891 h 2332891"/>
              <a:gd name="connsiteX4" fmla="*/ 2456973 w 7747399"/>
              <a:gd name="connsiteY4" fmla="*/ 1182272 h 2332891"/>
              <a:gd name="connsiteX5" fmla="*/ 3333 w 7747399"/>
              <a:gd name="connsiteY5" fmla="*/ 1144172 h 2332891"/>
              <a:gd name="connsiteX6" fmla="*/ 30718 w 7747399"/>
              <a:gd name="connsiteY6" fmla="*/ 0 h 2332891"/>
              <a:gd name="connsiteX0" fmla="*/ 27385 w 7744066"/>
              <a:gd name="connsiteY0" fmla="*/ 0 h 2332891"/>
              <a:gd name="connsiteX1" fmla="*/ 7744066 w 7744066"/>
              <a:gd name="connsiteY1" fmla="*/ 15240 h 2332891"/>
              <a:gd name="connsiteX2" fmla="*/ 7744066 w 7744066"/>
              <a:gd name="connsiteY2" fmla="*/ 2332891 h 2332891"/>
              <a:gd name="connsiteX3" fmla="*/ 2488645 w 7744066"/>
              <a:gd name="connsiteY3" fmla="*/ 2332891 h 2332891"/>
              <a:gd name="connsiteX4" fmla="*/ 2453640 w 7744066"/>
              <a:gd name="connsiteY4" fmla="*/ 1182272 h 2332891"/>
              <a:gd name="connsiteX5" fmla="*/ 0 w 7744066"/>
              <a:gd name="connsiteY5" fmla="*/ 1144172 h 2332891"/>
              <a:gd name="connsiteX6" fmla="*/ 27385 w 7744066"/>
              <a:gd name="connsiteY6" fmla="*/ 0 h 2332891"/>
              <a:gd name="connsiteX0" fmla="*/ 27385 w 7744066"/>
              <a:gd name="connsiteY0" fmla="*/ 0 h 2332891"/>
              <a:gd name="connsiteX1" fmla="*/ 7744066 w 7744066"/>
              <a:gd name="connsiteY1" fmla="*/ 15240 h 2332891"/>
              <a:gd name="connsiteX2" fmla="*/ 7744066 w 7744066"/>
              <a:gd name="connsiteY2" fmla="*/ 2332891 h 2332891"/>
              <a:gd name="connsiteX3" fmla="*/ 2488645 w 7744066"/>
              <a:gd name="connsiteY3" fmla="*/ 2332891 h 2332891"/>
              <a:gd name="connsiteX4" fmla="*/ 2453640 w 7744066"/>
              <a:gd name="connsiteY4" fmla="*/ 1182272 h 2332891"/>
              <a:gd name="connsiteX5" fmla="*/ 0 w 7744066"/>
              <a:gd name="connsiteY5" fmla="*/ 1144172 h 2332891"/>
              <a:gd name="connsiteX6" fmla="*/ 27385 w 7744066"/>
              <a:gd name="connsiteY6" fmla="*/ 0 h 2332891"/>
              <a:gd name="connsiteX0" fmla="*/ 27385 w 7744066"/>
              <a:gd name="connsiteY0" fmla="*/ 0 h 2332891"/>
              <a:gd name="connsiteX1" fmla="*/ 7744066 w 7744066"/>
              <a:gd name="connsiteY1" fmla="*/ 15240 h 2332891"/>
              <a:gd name="connsiteX2" fmla="*/ 7744066 w 7744066"/>
              <a:gd name="connsiteY2" fmla="*/ 2332891 h 2332891"/>
              <a:gd name="connsiteX3" fmla="*/ 2488645 w 7744066"/>
              <a:gd name="connsiteY3" fmla="*/ 2332891 h 2332891"/>
              <a:gd name="connsiteX4" fmla="*/ 2491740 w 7744066"/>
              <a:gd name="connsiteY4" fmla="*/ 1167032 h 2332891"/>
              <a:gd name="connsiteX5" fmla="*/ 0 w 7744066"/>
              <a:gd name="connsiteY5" fmla="*/ 1144172 h 2332891"/>
              <a:gd name="connsiteX6" fmla="*/ 27385 w 7744066"/>
              <a:gd name="connsiteY6" fmla="*/ 0 h 2332891"/>
              <a:gd name="connsiteX0" fmla="*/ 30761 w 7747442"/>
              <a:gd name="connsiteY0" fmla="*/ 0 h 2332891"/>
              <a:gd name="connsiteX1" fmla="*/ 7747442 w 7747442"/>
              <a:gd name="connsiteY1" fmla="*/ 15240 h 2332891"/>
              <a:gd name="connsiteX2" fmla="*/ 7747442 w 7747442"/>
              <a:gd name="connsiteY2" fmla="*/ 2332891 h 2332891"/>
              <a:gd name="connsiteX3" fmla="*/ 2492021 w 7747442"/>
              <a:gd name="connsiteY3" fmla="*/ 2332891 h 2332891"/>
              <a:gd name="connsiteX4" fmla="*/ 2495116 w 7747442"/>
              <a:gd name="connsiteY4" fmla="*/ 1167032 h 2332891"/>
              <a:gd name="connsiteX5" fmla="*/ 3376 w 7747442"/>
              <a:gd name="connsiteY5" fmla="*/ 1144172 h 2332891"/>
              <a:gd name="connsiteX6" fmla="*/ 30761 w 7747442"/>
              <a:gd name="connsiteY6" fmla="*/ 0 h 2332891"/>
              <a:gd name="connsiteX0" fmla="*/ 4333 w 7721014"/>
              <a:gd name="connsiteY0" fmla="*/ 0 h 2332891"/>
              <a:gd name="connsiteX1" fmla="*/ 7721014 w 7721014"/>
              <a:gd name="connsiteY1" fmla="*/ 15240 h 2332891"/>
              <a:gd name="connsiteX2" fmla="*/ 7721014 w 7721014"/>
              <a:gd name="connsiteY2" fmla="*/ 2332891 h 2332891"/>
              <a:gd name="connsiteX3" fmla="*/ 2465593 w 7721014"/>
              <a:gd name="connsiteY3" fmla="*/ 2332891 h 2332891"/>
              <a:gd name="connsiteX4" fmla="*/ 2468688 w 7721014"/>
              <a:gd name="connsiteY4" fmla="*/ 1167032 h 2332891"/>
              <a:gd name="connsiteX5" fmla="*/ 15048 w 7721014"/>
              <a:gd name="connsiteY5" fmla="*/ 1139410 h 2332891"/>
              <a:gd name="connsiteX6" fmla="*/ 4333 w 7721014"/>
              <a:gd name="connsiteY6" fmla="*/ 0 h 2332891"/>
              <a:gd name="connsiteX0" fmla="*/ 2015 w 7718696"/>
              <a:gd name="connsiteY0" fmla="*/ 0 h 2332891"/>
              <a:gd name="connsiteX1" fmla="*/ 7718696 w 7718696"/>
              <a:gd name="connsiteY1" fmla="*/ 15240 h 2332891"/>
              <a:gd name="connsiteX2" fmla="*/ 7718696 w 7718696"/>
              <a:gd name="connsiteY2" fmla="*/ 2332891 h 2332891"/>
              <a:gd name="connsiteX3" fmla="*/ 2463275 w 7718696"/>
              <a:gd name="connsiteY3" fmla="*/ 2332891 h 2332891"/>
              <a:gd name="connsiteX4" fmla="*/ 2466370 w 7718696"/>
              <a:gd name="connsiteY4" fmla="*/ 1167032 h 2332891"/>
              <a:gd name="connsiteX5" fmla="*/ 12730 w 7718696"/>
              <a:gd name="connsiteY5" fmla="*/ 1139410 h 2332891"/>
              <a:gd name="connsiteX6" fmla="*/ 2015 w 7718696"/>
              <a:gd name="connsiteY6" fmla="*/ 0 h 2332891"/>
              <a:gd name="connsiteX0" fmla="*/ 17860 w 7705966"/>
              <a:gd name="connsiteY0" fmla="*/ 0 h 2332891"/>
              <a:gd name="connsiteX1" fmla="*/ 7705966 w 7705966"/>
              <a:gd name="connsiteY1" fmla="*/ 15240 h 2332891"/>
              <a:gd name="connsiteX2" fmla="*/ 7705966 w 7705966"/>
              <a:gd name="connsiteY2" fmla="*/ 2332891 h 2332891"/>
              <a:gd name="connsiteX3" fmla="*/ 2450545 w 7705966"/>
              <a:gd name="connsiteY3" fmla="*/ 2332891 h 2332891"/>
              <a:gd name="connsiteX4" fmla="*/ 2453640 w 7705966"/>
              <a:gd name="connsiteY4" fmla="*/ 1167032 h 2332891"/>
              <a:gd name="connsiteX5" fmla="*/ 0 w 7705966"/>
              <a:gd name="connsiteY5" fmla="*/ 1139410 h 2332891"/>
              <a:gd name="connsiteX6" fmla="*/ 17860 w 7705966"/>
              <a:gd name="connsiteY6" fmla="*/ 0 h 2332891"/>
              <a:gd name="connsiteX0" fmla="*/ 3804 w 7706197"/>
              <a:gd name="connsiteY0" fmla="*/ 0 h 2332891"/>
              <a:gd name="connsiteX1" fmla="*/ 7706197 w 7706197"/>
              <a:gd name="connsiteY1" fmla="*/ 15240 h 2332891"/>
              <a:gd name="connsiteX2" fmla="*/ 7706197 w 7706197"/>
              <a:gd name="connsiteY2" fmla="*/ 2332891 h 2332891"/>
              <a:gd name="connsiteX3" fmla="*/ 2450776 w 7706197"/>
              <a:gd name="connsiteY3" fmla="*/ 2332891 h 2332891"/>
              <a:gd name="connsiteX4" fmla="*/ 2453871 w 7706197"/>
              <a:gd name="connsiteY4" fmla="*/ 1167032 h 2332891"/>
              <a:gd name="connsiteX5" fmla="*/ 231 w 7706197"/>
              <a:gd name="connsiteY5" fmla="*/ 1139410 h 2332891"/>
              <a:gd name="connsiteX6" fmla="*/ 3804 w 7706197"/>
              <a:gd name="connsiteY6" fmla="*/ 0 h 2332891"/>
              <a:gd name="connsiteX0" fmla="*/ 3573 w 7705966"/>
              <a:gd name="connsiteY0" fmla="*/ 0 h 2332891"/>
              <a:gd name="connsiteX1" fmla="*/ 7705966 w 7705966"/>
              <a:gd name="connsiteY1" fmla="*/ 15240 h 2332891"/>
              <a:gd name="connsiteX2" fmla="*/ 7705966 w 7705966"/>
              <a:gd name="connsiteY2" fmla="*/ 2332891 h 2332891"/>
              <a:gd name="connsiteX3" fmla="*/ 2450545 w 7705966"/>
              <a:gd name="connsiteY3" fmla="*/ 2332891 h 2332891"/>
              <a:gd name="connsiteX4" fmla="*/ 2453640 w 7705966"/>
              <a:gd name="connsiteY4" fmla="*/ 1167032 h 2332891"/>
              <a:gd name="connsiteX5" fmla="*/ 0 w 7705966"/>
              <a:gd name="connsiteY5" fmla="*/ 1139410 h 2332891"/>
              <a:gd name="connsiteX6" fmla="*/ 3573 w 7705966"/>
              <a:gd name="connsiteY6" fmla="*/ 0 h 2332891"/>
              <a:gd name="connsiteX0" fmla="*/ 0 w 7702393"/>
              <a:gd name="connsiteY0" fmla="*/ 0 h 2332891"/>
              <a:gd name="connsiteX1" fmla="*/ 7702393 w 7702393"/>
              <a:gd name="connsiteY1" fmla="*/ 15240 h 2332891"/>
              <a:gd name="connsiteX2" fmla="*/ 7702393 w 7702393"/>
              <a:gd name="connsiteY2" fmla="*/ 2332891 h 2332891"/>
              <a:gd name="connsiteX3" fmla="*/ 2446972 w 7702393"/>
              <a:gd name="connsiteY3" fmla="*/ 2332891 h 2332891"/>
              <a:gd name="connsiteX4" fmla="*/ 2450067 w 7702393"/>
              <a:gd name="connsiteY4" fmla="*/ 1167032 h 2332891"/>
              <a:gd name="connsiteX5" fmla="*/ 1189 w 7702393"/>
              <a:gd name="connsiteY5" fmla="*/ 1158460 h 2332891"/>
              <a:gd name="connsiteX6" fmla="*/ 0 w 7702393"/>
              <a:gd name="connsiteY6" fmla="*/ 0 h 2332891"/>
              <a:gd name="connsiteX0" fmla="*/ 8336 w 7710729"/>
              <a:gd name="connsiteY0" fmla="*/ 0 h 2332891"/>
              <a:gd name="connsiteX1" fmla="*/ 7710729 w 7710729"/>
              <a:gd name="connsiteY1" fmla="*/ 15240 h 2332891"/>
              <a:gd name="connsiteX2" fmla="*/ 7710729 w 7710729"/>
              <a:gd name="connsiteY2" fmla="*/ 2332891 h 2332891"/>
              <a:gd name="connsiteX3" fmla="*/ 2455308 w 7710729"/>
              <a:gd name="connsiteY3" fmla="*/ 2332891 h 2332891"/>
              <a:gd name="connsiteX4" fmla="*/ 2458403 w 7710729"/>
              <a:gd name="connsiteY4" fmla="*/ 1167032 h 2332891"/>
              <a:gd name="connsiteX5" fmla="*/ 0 w 7710729"/>
              <a:gd name="connsiteY5" fmla="*/ 1158460 h 2332891"/>
              <a:gd name="connsiteX6" fmla="*/ 8336 w 7710729"/>
              <a:gd name="connsiteY6" fmla="*/ 0 h 2332891"/>
              <a:gd name="connsiteX0" fmla="*/ 0 w 7702393"/>
              <a:gd name="connsiteY0" fmla="*/ 0 h 2332891"/>
              <a:gd name="connsiteX1" fmla="*/ 7702393 w 7702393"/>
              <a:gd name="connsiteY1" fmla="*/ 15240 h 2332891"/>
              <a:gd name="connsiteX2" fmla="*/ 7702393 w 7702393"/>
              <a:gd name="connsiteY2" fmla="*/ 2332891 h 2332891"/>
              <a:gd name="connsiteX3" fmla="*/ 2446972 w 7702393"/>
              <a:gd name="connsiteY3" fmla="*/ 2332891 h 2332891"/>
              <a:gd name="connsiteX4" fmla="*/ 2450067 w 7702393"/>
              <a:gd name="connsiteY4" fmla="*/ 1167032 h 2332891"/>
              <a:gd name="connsiteX5" fmla="*/ 1189 w 7702393"/>
              <a:gd name="connsiteY5" fmla="*/ 1158460 h 2332891"/>
              <a:gd name="connsiteX6" fmla="*/ 0 w 7702393"/>
              <a:gd name="connsiteY6" fmla="*/ 0 h 2332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702393" h="2332891">
                <a:moveTo>
                  <a:pt x="0" y="0"/>
                </a:moveTo>
                <a:lnTo>
                  <a:pt x="7702393" y="15240"/>
                </a:lnTo>
                <a:lnTo>
                  <a:pt x="7702393" y="2332891"/>
                </a:lnTo>
                <a:lnTo>
                  <a:pt x="2446972" y="2332891"/>
                </a:lnTo>
                <a:cubicBezTo>
                  <a:pt x="2445464" y="1944271"/>
                  <a:pt x="2451575" y="1555652"/>
                  <a:pt x="2450067" y="1167032"/>
                </a:cubicBezTo>
                <a:lnTo>
                  <a:pt x="1189" y="1158460"/>
                </a:lnTo>
                <a:cubicBezTo>
                  <a:pt x="6507" y="746589"/>
                  <a:pt x="5159" y="381391"/>
                  <a:pt x="0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A94B566-0A3E-D3AC-2F96-46626B0C6371}"/>
              </a:ext>
            </a:extLst>
          </p:cNvPr>
          <p:cNvSpPr/>
          <p:nvPr/>
        </p:nvSpPr>
        <p:spPr>
          <a:xfrm>
            <a:off x="2395709" y="3481994"/>
            <a:ext cx="1833448" cy="8762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Position and velocity update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702C51A-CE53-8204-B439-A2EFEBEA4084}"/>
              </a:ext>
            </a:extLst>
          </p:cNvPr>
          <p:cNvCxnSpPr>
            <a:cxnSpLocks/>
            <a:endCxn id="35" idx="1"/>
          </p:cNvCxnSpPr>
          <p:nvPr/>
        </p:nvCxnSpPr>
        <p:spPr>
          <a:xfrm>
            <a:off x="4229157" y="3937483"/>
            <a:ext cx="836951" cy="5867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6012265D-A193-35F0-0CBB-BF47A9F3204C}"/>
              </a:ext>
            </a:extLst>
          </p:cNvPr>
          <p:cNvCxnSpPr>
            <a:cxnSpLocks/>
          </p:cNvCxnSpPr>
          <p:nvPr/>
        </p:nvCxnSpPr>
        <p:spPr>
          <a:xfrm>
            <a:off x="3305179" y="2762250"/>
            <a:ext cx="558164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40B3888-F285-7590-511E-8300183A5115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8886822" y="2235105"/>
            <a:ext cx="0" cy="527145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958CE2-1447-D939-D4BA-1215E9C889EA}"/>
              </a:ext>
            </a:extLst>
          </p:cNvPr>
          <p:cNvSpPr txBox="1"/>
          <p:nvPr/>
        </p:nvSpPr>
        <p:spPr>
          <a:xfrm>
            <a:off x="5292805" y="3050051"/>
            <a:ext cx="178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u="sng" dirty="0"/>
              <a:t>For Every Particle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110F469-F3C6-A31D-EFAA-95665943D50F}"/>
              </a:ext>
            </a:extLst>
          </p:cNvPr>
          <p:cNvSpPr/>
          <p:nvPr/>
        </p:nvSpPr>
        <p:spPr>
          <a:xfrm>
            <a:off x="5066108" y="3505200"/>
            <a:ext cx="1945483" cy="876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Is Current position better then personal best?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917DC3-C95E-45DF-0E7E-5BF4ADA70927}"/>
              </a:ext>
            </a:extLst>
          </p:cNvPr>
          <p:cNvSpPr/>
          <p:nvPr/>
        </p:nvSpPr>
        <p:spPr>
          <a:xfrm>
            <a:off x="7600951" y="3505199"/>
            <a:ext cx="1945483" cy="8762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Is Current position better then swarm best?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7192782-B794-5B09-5A20-40609110688E}"/>
                  </a:ext>
                </a:extLst>
              </p:cNvPr>
              <p:cNvSpPr/>
              <p:nvPr/>
            </p:nvSpPr>
            <p:spPr>
              <a:xfrm>
                <a:off x="5066108" y="4678213"/>
                <a:ext cx="1945482" cy="77101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Update personal best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7192782-B794-5B09-5A20-4060911068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6108" y="4678213"/>
                <a:ext cx="1945482" cy="771016"/>
              </a:xfrm>
              <a:prstGeom prst="rect">
                <a:avLst/>
              </a:prstGeom>
              <a:blipFill>
                <a:blip r:embed="rId3"/>
                <a:stretch>
                  <a:fillRect b="-465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E0C0B7D-0684-E14B-5716-C35913A7823A}"/>
                  </a:ext>
                </a:extLst>
              </p:cNvPr>
              <p:cNvSpPr/>
              <p:nvPr/>
            </p:nvSpPr>
            <p:spPr>
              <a:xfrm>
                <a:off x="7600950" y="4678212"/>
                <a:ext cx="1945483" cy="77101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Update swarm best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  <m:sup>
                        <m:r>
                          <a:rPr lang="en-US" sz="18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0E0C0B7D-0684-E14B-5716-C35913A782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950" y="4678212"/>
                <a:ext cx="1945483" cy="771013"/>
              </a:xfrm>
              <a:prstGeom prst="rect">
                <a:avLst/>
              </a:prstGeom>
              <a:blipFill>
                <a:blip r:embed="rId4"/>
                <a:stretch>
                  <a:fillRect b="-38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61BC1FA-0413-C8A5-BC05-8921F931F9A9}"/>
              </a:ext>
            </a:extLst>
          </p:cNvPr>
          <p:cNvCxnSpPr>
            <a:cxnSpLocks/>
            <a:stCxn id="36" idx="2"/>
            <a:endCxn id="47" idx="0"/>
          </p:cNvCxnSpPr>
          <p:nvPr/>
        </p:nvCxnSpPr>
        <p:spPr>
          <a:xfrm flipH="1">
            <a:off x="8573692" y="4381498"/>
            <a:ext cx="1" cy="296714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3A8A6F4-7D8B-99B3-3662-F25C6A003981}"/>
              </a:ext>
            </a:extLst>
          </p:cNvPr>
          <p:cNvSpPr txBox="1"/>
          <p:nvPr/>
        </p:nvSpPr>
        <p:spPr>
          <a:xfrm>
            <a:off x="8573695" y="4324297"/>
            <a:ext cx="486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48C05FA-6A40-E32F-FA0E-56AFC90F15B0}"/>
                  </a:ext>
                </a:extLst>
              </p:cNvPr>
              <p:cNvSpPr/>
              <p:nvPr/>
            </p:nvSpPr>
            <p:spPr>
              <a:xfrm>
                <a:off x="2406962" y="4847650"/>
                <a:ext cx="1686404" cy="8521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Update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A48C05FA-6A40-E32F-FA0E-56AFC90F15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962" y="4847650"/>
                <a:ext cx="1686404" cy="85210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6D2D0254-FC3A-1FF2-0258-22CACE5CC47C}"/>
              </a:ext>
            </a:extLst>
          </p:cNvPr>
          <p:cNvCxnSpPr>
            <a:cxnSpLocks/>
            <a:stCxn id="35" idx="2"/>
            <a:endCxn id="46" idx="0"/>
          </p:cNvCxnSpPr>
          <p:nvPr/>
        </p:nvCxnSpPr>
        <p:spPr>
          <a:xfrm flipH="1">
            <a:off x="6038849" y="4381499"/>
            <a:ext cx="1" cy="296714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CFF7AED-FB99-6262-36E1-88BB5111CFB4}"/>
              </a:ext>
            </a:extLst>
          </p:cNvPr>
          <p:cNvSpPr txBox="1"/>
          <p:nvPr/>
        </p:nvSpPr>
        <p:spPr>
          <a:xfrm>
            <a:off x="6090345" y="4339658"/>
            <a:ext cx="486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yes</a:t>
            </a:r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9AC753E1-82B5-8825-86BF-F015D916F64B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3250164" y="4529855"/>
            <a:ext cx="0" cy="317795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0ED56AB8-3BF9-12FE-8452-9EB759516DB7}"/>
              </a:ext>
            </a:extLst>
          </p:cNvPr>
          <p:cNvCxnSpPr>
            <a:cxnSpLocks/>
          </p:cNvCxnSpPr>
          <p:nvPr/>
        </p:nvCxnSpPr>
        <p:spPr>
          <a:xfrm>
            <a:off x="3312433" y="2759107"/>
            <a:ext cx="0" cy="607761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3363372-E846-61F8-70CA-9D3DDC661404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 flipV="1">
            <a:off x="7011591" y="3943349"/>
            <a:ext cx="589360" cy="1"/>
          </a:xfrm>
          <a:prstGeom prst="line">
            <a:avLst/>
          </a:prstGeom>
          <a:ln w="254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96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hart, line chart&#10;&#10;Description automatically generated">
            <a:extLst>
              <a:ext uri="{FF2B5EF4-FFF2-40B4-BE49-F238E27FC236}">
                <a16:creationId xmlns:a16="http://schemas.microsoft.com/office/drawing/2014/main" id="{11B48707-7D00-FB9C-31C1-61D0CF6CE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0350" y="152608"/>
            <a:ext cx="7314724" cy="64003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ADF9C6-8911-00CB-4F02-566ADC33E4DB}"/>
                  </a:ext>
                </a:extLst>
              </p:cNvPr>
              <p:cNvSpPr txBox="1"/>
              <p:nvPr/>
            </p:nvSpPr>
            <p:spPr>
              <a:xfrm>
                <a:off x="5670114" y="1429151"/>
                <a:ext cx="2839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ADF9C6-8911-00CB-4F02-566ADC33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114" y="1429151"/>
                <a:ext cx="283924" cy="307777"/>
              </a:xfrm>
              <a:prstGeom prst="rect">
                <a:avLst/>
              </a:prstGeom>
              <a:blipFill>
                <a:blip r:embed="rId3"/>
                <a:stretch>
                  <a:fillRect l="-10638" r="-6383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CC6662-3910-B0B3-3D85-28F7312971D9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5954038" y="1429151"/>
            <a:ext cx="932537" cy="15388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CA6222-F27C-61EC-7A02-03DAA9D4572A}"/>
                  </a:ext>
                </a:extLst>
              </p:cNvPr>
              <p:cNvSpPr txBox="1"/>
              <p:nvPr/>
            </p:nvSpPr>
            <p:spPr>
              <a:xfrm>
                <a:off x="5165289" y="3352800"/>
                <a:ext cx="2898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CA6222-F27C-61EC-7A02-03DAA9D45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289" y="3352800"/>
                <a:ext cx="289887" cy="307777"/>
              </a:xfrm>
              <a:prstGeom prst="rect">
                <a:avLst/>
              </a:prstGeom>
              <a:blipFill>
                <a:blip r:embed="rId4"/>
                <a:stretch>
                  <a:fillRect l="-10417" r="-8333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634355-9F3B-54DB-EF24-9DFF2E98DC0E}"/>
                  </a:ext>
                </a:extLst>
              </p:cNvPr>
              <p:cNvSpPr txBox="1"/>
              <p:nvPr/>
            </p:nvSpPr>
            <p:spPr>
              <a:xfrm>
                <a:off x="8675651" y="1909442"/>
                <a:ext cx="2898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634355-9F3B-54DB-EF24-9DFF2E98D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75651" y="1909442"/>
                <a:ext cx="289887" cy="307777"/>
              </a:xfrm>
              <a:prstGeom prst="rect">
                <a:avLst/>
              </a:prstGeom>
              <a:blipFill>
                <a:blip r:embed="rId5"/>
                <a:stretch>
                  <a:fillRect l="-10417" r="-8333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37A75F-CA34-F6E2-B753-53BF8978C58C}"/>
              </a:ext>
            </a:extLst>
          </p:cNvPr>
          <p:cNvCxnSpPr>
            <a:cxnSpLocks/>
          </p:cNvCxnSpPr>
          <p:nvPr/>
        </p:nvCxnSpPr>
        <p:spPr>
          <a:xfrm flipV="1">
            <a:off x="5535259" y="3352800"/>
            <a:ext cx="684566" cy="1026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2FFED4-1D2C-2E9D-0E9A-31DE6ED1DD6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896225" y="1909442"/>
            <a:ext cx="779426" cy="15388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19CE72-2600-8B9F-5EED-C11DE0CC6ECA}"/>
                  </a:ext>
                </a:extLst>
              </p:cNvPr>
              <p:cNvSpPr txBox="1"/>
              <p:nvPr/>
            </p:nvSpPr>
            <p:spPr>
              <a:xfrm>
                <a:off x="5535259" y="6399103"/>
                <a:ext cx="263354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≈1.72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19CE72-2600-8B9F-5EED-C11DE0CC6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5259" y="6399103"/>
                <a:ext cx="2633541" cy="307777"/>
              </a:xfrm>
              <a:prstGeom prst="rect">
                <a:avLst/>
              </a:prstGeom>
              <a:blipFill>
                <a:blip r:embed="rId6"/>
                <a:stretch>
                  <a:fillRect l="-694" r="-1852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1301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hart, line chart&#10;&#10;Description automatically generated">
            <a:extLst>
              <a:ext uri="{FF2B5EF4-FFF2-40B4-BE49-F238E27FC236}">
                <a16:creationId xmlns:a16="http://schemas.microsoft.com/office/drawing/2014/main" id="{ABDC3C6E-E35A-5772-657E-74305F53C1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629" y="201245"/>
            <a:ext cx="7121196" cy="62310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ADF9C6-8911-00CB-4F02-566ADC33E4DB}"/>
                  </a:ext>
                </a:extLst>
              </p:cNvPr>
              <p:cNvSpPr txBox="1"/>
              <p:nvPr/>
            </p:nvSpPr>
            <p:spPr>
              <a:xfrm>
                <a:off x="5670114" y="1429151"/>
                <a:ext cx="2839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BADF9C6-8911-00CB-4F02-566ADC33E4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0114" y="1429151"/>
                <a:ext cx="283924" cy="307777"/>
              </a:xfrm>
              <a:prstGeom prst="rect">
                <a:avLst/>
              </a:prstGeom>
              <a:blipFill>
                <a:blip r:embed="rId3"/>
                <a:stretch>
                  <a:fillRect l="-10638" r="-6383"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CC6662-3910-B0B3-3D85-28F7312971D9}"/>
              </a:ext>
            </a:extLst>
          </p:cNvPr>
          <p:cNvCxnSpPr>
            <a:cxnSpLocks/>
          </p:cNvCxnSpPr>
          <p:nvPr/>
        </p:nvCxnSpPr>
        <p:spPr>
          <a:xfrm>
            <a:off x="5964832" y="1746240"/>
            <a:ext cx="940793" cy="55847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CA6222-F27C-61EC-7A02-03DAA9D4572A}"/>
                  </a:ext>
                </a:extLst>
              </p:cNvPr>
              <p:cNvSpPr txBox="1"/>
              <p:nvPr/>
            </p:nvSpPr>
            <p:spPr>
              <a:xfrm>
                <a:off x="7732231" y="4261666"/>
                <a:ext cx="2898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1CA6222-F27C-61EC-7A02-03DAA9D457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2231" y="4261666"/>
                <a:ext cx="289887" cy="307777"/>
              </a:xfrm>
              <a:prstGeom prst="rect">
                <a:avLst/>
              </a:prstGeom>
              <a:blipFill>
                <a:blip r:embed="rId4"/>
                <a:stretch>
                  <a:fillRect l="-10417" r="-8333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634355-9F3B-54DB-EF24-9DFF2E98DC0E}"/>
                  </a:ext>
                </a:extLst>
              </p:cNvPr>
              <p:cNvSpPr txBox="1"/>
              <p:nvPr/>
            </p:nvSpPr>
            <p:spPr>
              <a:xfrm>
                <a:off x="8656601" y="2452367"/>
                <a:ext cx="28988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00B0F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A634355-9F3B-54DB-EF24-9DFF2E98DC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6601" y="2452367"/>
                <a:ext cx="289887" cy="307777"/>
              </a:xfrm>
              <a:prstGeom prst="rect">
                <a:avLst/>
              </a:prstGeom>
              <a:blipFill>
                <a:blip r:embed="rId5"/>
                <a:stretch>
                  <a:fillRect l="-10417" r="-8333" b="-156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537A75F-CA34-F6E2-B753-53BF8978C58C}"/>
              </a:ext>
            </a:extLst>
          </p:cNvPr>
          <p:cNvCxnSpPr>
            <a:cxnSpLocks/>
          </p:cNvCxnSpPr>
          <p:nvPr/>
        </p:nvCxnSpPr>
        <p:spPr>
          <a:xfrm flipH="1" flipV="1">
            <a:off x="7105650" y="4057650"/>
            <a:ext cx="626581" cy="35790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42FFED4-1D2C-2E9D-0E9A-31DE6ED1DD63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7877175" y="2452367"/>
            <a:ext cx="779426" cy="15388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5172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F188DCAB-CDFD-4AC8-B986-9455A3AE8EF4}"/>
              </a:ext>
            </a:extLst>
          </p:cNvPr>
          <p:cNvSpPr/>
          <p:nvPr/>
        </p:nvSpPr>
        <p:spPr>
          <a:xfrm>
            <a:off x="1799803" y="1844039"/>
            <a:ext cx="8555777" cy="3337561"/>
          </a:xfrm>
          <a:prstGeom prst="roundRect">
            <a:avLst>
              <a:gd name="adj" fmla="val 13681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endParaRPr lang="en-US" dirty="0" err="1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93ADF18-21DB-47EA-91CC-B5385B856F84}"/>
              </a:ext>
            </a:extLst>
          </p:cNvPr>
          <p:cNvSpPr/>
          <p:nvPr/>
        </p:nvSpPr>
        <p:spPr>
          <a:xfrm>
            <a:off x="4069587" y="3521058"/>
            <a:ext cx="3569031" cy="1443481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39F260-10D1-44F7-ABC7-39EEE5DB8FBE}"/>
              </a:ext>
            </a:extLst>
          </p:cNvPr>
          <p:cNvSpPr txBox="1"/>
          <p:nvPr/>
        </p:nvSpPr>
        <p:spPr>
          <a:xfrm>
            <a:off x="2111705" y="2358419"/>
            <a:ext cx="16954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Measurements from Sensor (x, y)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8DA8BC-41C0-44C4-AEF3-0B70BA7BB7E2}"/>
              </a:ext>
            </a:extLst>
          </p:cNvPr>
          <p:cNvSpPr txBox="1"/>
          <p:nvPr/>
        </p:nvSpPr>
        <p:spPr>
          <a:xfrm>
            <a:off x="2111705" y="2944155"/>
            <a:ext cx="1695450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Measurements from Pointer (elevation)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8E8F447-39E9-4542-B94F-E59DF3540632}"/>
              </a:ext>
            </a:extLst>
          </p:cNvPr>
          <p:cNvCxnSpPr>
            <a:cxnSpLocks/>
          </p:cNvCxnSpPr>
          <p:nvPr/>
        </p:nvCxnSpPr>
        <p:spPr>
          <a:xfrm>
            <a:off x="3807155" y="2563196"/>
            <a:ext cx="66032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7D743A4-4031-48A3-816C-6D53C74F4392}"/>
              </a:ext>
            </a:extLst>
          </p:cNvPr>
          <p:cNvCxnSpPr>
            <a:cxnSpLocks/>
          </p:cNvCxnSpPr>
          <p:nvPr/>
        </p:nvCxnSpPr>
        <p:spPr>
          <a:xfrm>
            <a:off x="3807155" y="3164088"/>
            <a:ext cx="660325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A22B93E-57B0-4926-B3BC-9CCD6024516E}"/>
              </a:ext>
            </a:extLst>
          </p:cNvPr>
          <p:cNvSpPr/>
          <p:nvPr/>
        </p:nvSpPr>
        <p:spPr>
          <a:xfrm>
            <a:off x="4467480" y="2358419"/>
            <a:ext cx="1358431" cy="10059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Define Error Function, given measurements from pointer and sensor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FA66A1F-10F7-4B49-B16A-D95EE3D0D74B}"/>
              </a:ext>
            </a:extLst>
          </p:cNvPr>
          <p:cNvCxnSpPr>
            <a:cxnSpLocks/>
            <a:stCxn id="11" idx="1"/>
            <a:endCxn id="9" idx="3"/>
          </p:cNvCxnSpPr>
          <p:nvPr/>
        </p:nvCxnSpPr>
        <p:spPr>
          <a:xfrm flipH="1">
            <a:off x="5825911" y="2861415"/>
            <a:ext cx="70707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903BF08-4F3A-4548-AD3E-581368598CF9}"/>
              </a:ext>
            </a:extLst>
          </p:cNvPr>
          <p:cNvSpPr/>
          <p:nvPr/>
        </p:nvSpPr>
        <p:spPr>
          <a:xfrm>
            <a:off x="6532989" y="2358419"/>
            <a:ext cx="1358431" cy="100599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Use Particle Swarm optimization to get global minimum of the error function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80EBC4-68FF-4F28-A9A6-10D7C8585DDE}"/>
                  </a:ext>
                </a:extLst>
              </p:cNvPr>
              <p:cNvSpPr txBox="1"/>
              <p:nvPr/>
            </p:nvSpPr>
            <p:spPr>
              <a:xfrm>
                <a:off x="4191500" y="4013411"/>
                <a:ext cx="936025" cy="7927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acc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𝜽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E80EBC4-68FF-4F28-A9A6-10D7C8585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1500" y="4013411"/>
                <a:ext cx="936025" cy="79271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3E98EA-42D4-41CB-B341-38962BC02C56}"/>
                  </a:ext>
                </a:extLst>
              </p:cNvPr>
              <p:cNvSpPr txBox="1"/>
              <p:nvPr/>
            </p:nvSpPr>
            <p:spPr>
              <a:xfrm>
                <a:off x="4029976" y="2841210"/>
                <a:ext cx="167931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r>
                      <a:rPr lang="en-US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1600" b="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83E98EA-42D4-41CB-B341-38962BC02C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9976" y="2841210"/>
                <a:ext cx="167931" cy="246221"/>
              </a:xfrm>
              <a:prstGeom prst="rect">
                <a:avLst/>
              </a:prstGeom>
              <a:blipFill>
                <a:blip r:embed="rId3"/>
                <a:stretch>
                  <a:fillRect l="-14286" r="-3928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09A0D2-05FB-4967-8F95-B9E01E3C3AE5}"/>
                  </a:ext>
                </a:extLst>
              </p:cNvPr>
              <p:cNvSpPr txBox="1"/>
              <p:nvPr/>
            </p:nvSpPr>
            <p:spPr>
              <a:xfrm>
                <a:off x="3935737" y="2063631"/>
                <a:ext cx="366639" cy="41177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600" b="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09A0D2-05FB-4967-8F95-B9E01E3C3A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37" y="2063631"/>
                <a:ext cx="366639" cy="411779"/>
              </a:xfrm>
              <a:prstGeom prst="rect">
                <a:avLst/>
              </a:prstGeom>
              <a:blipFill>
                <a:blip r:embed="rId4"/>
                <a:stretch>
                  <a:fillRect t="-1493" b="-164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42F8CFE-061A-4441-AC12-7185FADEDF35}"/>
                  </a:ext>
                </a:extLst>
              </p:cNvPr>
              <p:cNvSpPr/>
              <p:nvPr/>
            </p:nvSpPr>
            <p:spPr>
              <a:xfrm>
                <a:off x="8598498" y="2358419"/>
                <a:ext cx="1358431" cy="1005992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solidFill>
                      <a:schemeClr val="tx1"/>
                    </a:solidFill>
                  </a:rPr>
                  <a:t>Get Rotation matrix from </a:t>
                </a:r>
                <a14:m>
                  <m:oMath xmlns:m="http://schemas.openxmlformats.org/officeDocument/2006/math">
                    <m:r>
                      <a:rPr lang="en-US" sz="12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</m:oMath>
                </a14:m>
                <a:endParaRPr lang="en-US" sz="1200" b="1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242F8CFE-061A-4441-AC12-7185FADEDF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8498" y="2358419"/>
                <a:ext cx="1358431" cy="10059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B6C1B37-CDE6-4DBC-A0FD-303718FB2D7D}"/>
              </a:ext>
            </a:extLst>
          </p:cNvPr>
          <p:cNvCxnSpPr>
            <a:cxnSpLocks/>
            <a:stCxn id="15" idx="1"/>
            <a:endCxn id="11" idx="3"/>
          </p:cNvCxnSpPr>
          <p:nvPr/>
        </p:nvCxnSpPr>
        <p:spPr>
          <a:xfrm flipH="1">
            <a:off x="7891420" y="2861415"/>
            <a:ext cx="70707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AAEF12-ABCE-4255-A39B-E4B378932F25}"/>
              </a:ext>
            </a:extLst>
          </p:cNvPr>
          <p:cNvCxnSpPr>
            <a:cxnSpLocks/>
          </p:cNvCxnSpPr>
          <p:nvPr/>
        </p:nvCxnSpPr>
        <p:spPr>
          <a:xfrm flipH="1">
            <a:off x="7891420" y="3148848"/>
            <a:ext cx="358467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19A550-A634-44E2-839F-59D907C8EE3D}"/>
              </a:ext>
            </a:extLst>
          </p:cNvPr>
          <p:cNvCxnSpPr>
            <a:cxnSpLocks/>
          </p:cNvCxnSpPr>
          <p:nvPr/>
        </p:nvCxnSpPr>
        <p:spPr>
          <a:xfrm flipV="1">
            <a:off x="8249888" y="3148849"/>
            <a:ext cx="0" cy="1391345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04F52AD6-ABCE-451F-842D-47F0FD08CEB6}"/>
              </a:ext>
            </a:extLst>
          </p:cNvPr>
          <p:cNvCxnSpPr>
            <a:cxnSpLocks/>
            <a:endCxn id="15" idx="2"/>
          </p:cNvCxnSpPr>
          <p:nvPr/>
        </p:nvCxnSpPr>
        <p:spPr>
          <a:xfrm flipV="1">
            <a:off x="9277714" y="3364411"/>
            <a:ext cx="0" cy="1175783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FDF9AE-CFE5-4242-AE22-3C9B2AC57482}"/>
                  </a:ext>
                </a:extLst>
              </p:cNvPr>
              <p:cNvSpPr txBox="1"/>
              <p:nvPr/>
            </p:nvSpPr>
            <p:spPr>
              <a:xfrm>
                <a:off x="9285920" y="3682740"/>
                <a:ext cx="36602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1" i="1" smtClean="0">
                          <a:latin typeface="Cambria Math" panose="02040503050406030204" pitchFamily="18" charset="0"/>
                        </a:rPr>
                        <m:t>𝑹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4FDF9AE-CFE5-4242-AE22-3C9B2AC574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5920" y="3682740"/>
                <a:ext cx="36602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Left Brace 20">
            <a:extLst>
              <a:ext uri="{FF2B5EF4-FFF2-40B4-BE49-F238E27FC236}">
                <a16:creationId xmlns:a16="http://schemas.microsoft.com/office/drawing/2014/main" id="{164743DA-F508-4839-932A-90E081C5FB85}"/>
              </a:ext>
            </a:extLst>
          </p:cNvPr>
          <p:cNvSpPr/>
          <p:nvPr/>
        </p:nvSpPr>
        <p:spPr>
          <a:xfrm rot="16200000">
            <a:off x="2755021" y="2882220"/>
            <a:ext cx="400110" cy="1695449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89537A-1704-43DA-B572-00363E90BDEA}"/>
              </a:ext>
            </a:extLst>
          </p:cNvPr>
          <p:cNvSpPr txBox="1"/>
          <p:nvPr/>
        </p:nvSpPr>
        <p:spPr>
          <a:xfrm>
            <a:off x="2068069" y="3973272"/>
            <a:ext cx="17669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Requires a minimum of 3 measurements to get exact solution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D6FD245-876A-4FB5-9672-0F26EB2B14BD}"/>
                  </a:ext>
                </a:extLst>
              </p:cNvPr>
              <p:cNvSpPr txBox="1"/>
              <p:nvPr/>
            </p:nvSpPr>
            <p:spPr>
              <a:xfrm>
                <a:off x="5948425" y="2537062"/>
                <a:ext cx="462050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𝒇</m:t>
                      </m:r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̂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acc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D6FD245-876A-4FB5-9672-0F26EB2B1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8425" y="2537062"/>
                <a:ext cx="462050" cy="246221"/>
              </a:xfrm>
              <a:prstGeom prst="rect">
                <a:avLst/>
              </a:prstGeom>
              <a:blipFill>
                <a:blip r:embed="rId7"/>
                <a:stretch>
                  <a:fillRect l="-14474" t="-17073" r="-65789" b="-317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E65C3E-6A19-4111-8B0D-FF903282F4F9}"/>
                  </a:ext>
                </a:extLst>
              </p:cNvPr>
              <p:cNvSpPr txBox="1"/>
              <p:nvPr/>
            </p:nvSpPr>
            <p:spPr>
              <a:xfrm>
                <a:off x="8301178" y="3617723"/>
                <a:ext cx="472565" cy="49936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b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7E65C3E-6A19-4111-8B0D-FF903282F4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1178" y="3617723"/>
                <a:ext cx="472565" cy="499367"/>
              </a:xfrm>
              <a:prstGeom prst="rect">
                <a:avLst/>
              </a:prstGeom>
              <a:blipFill>
                <a:blip r:embed="rId8"/>
                <a:stretch>
                  <a:fillRect b="-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AB6EBD0-F6F7-41BC-9815-FBF1FA855944}"/>
                  </a:ext>
                </a:extLst>
              </p:cNvPr>
              <p:cNvSpPr txBox="1"/>
              <p:nvPr/>
            </p:nvSpPr>
            <p:spPr>
              <a:xfrm>
                <a:off x="8152665" y="2594588"/>
                <a:ext cx="174727" cy="246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AB6EBD0-F6F7-41BC-9815-FBF1FA8559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665" y="2594588"/>
                <a:ext cx="174727" cy="246221"/>
              </a:xfrm>
              <a:prstGeom prst="rect">
                <a:avLst/>
              </a:prstGeom>
              <a:blipFill>
                <a:blip r:embed="rId9"/>
                <a:stretch>
                  <a:fillRect l="-27586" r="-2758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89A154-3577-498B-856B-ADB8E92A773D}"/>
                  </a:ext>
                </a:extLst>
              </p:cNvPr>
              <p:cNvSpPr txBox="1"/>
              <p:nvPr/>
            </p:nvSpPr>
            <p:spPr>
              <a:xfrm>
                <a:off x="8070653" y="4540194"/>
                <a:ext cx="1358432" cy="42434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⃑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𝒑</m:t>
                              </m:r>
                            </m:e>
                          </m:acc>
                        </m:e>
                        <m:sup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𝑹</m:t>
                      </m:r>
                      <m:acc>
                        <m:accPr>
                          <m:chr m:val="⃑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𝒑</m:t>
                          </m:r>
                        </m:e>
                      </m:acc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⃑"/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</m:oMath>
                  </m:oMathPara>
                </a14:m>
                <a:endParaRPr lang="en-US" sz="1600" b="1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B89A154-3577-498B-856B-ADB8E92A77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0653" y="4540194"/>
                <a:ext cx="1358432" cy="42434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ight Brace 26">
            <a:extLst>
              <a:ext uri="{FF2B5EF4-FFF2-40B4-BE49-F238E27FC236}">
                <a16:creationId xmlns:a16="http://schemas.microsoft.com/office/drawing/2014/main" id="{644D3179-3C06-47EF-9755-8401D84FE33F}"/>
              </a:ext>
            </a:extLst>
          </p:cNvPr>
          <p:cNvSpPr/>
          <p:nvPr/>
        </p:nvSpPr>
        <p:spPr>
          <a:xfrm>
            <a:off x="5170293" y="4071890"/>
            <a:ext cx="358460" cy="180872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ight Brace 27">
            <a:extLst>
              <a:ext uri="{FF2B5EF4-FFF2-40B4-BE49-F238E27FC236}">
                <a16:creationId xmlns:a16="http://schemas.microsoft.com/office/drawing/2014/main" id="{3C431FC4-8590-4A9A-99A9-F02C50D318FF}"/>
              </a:ext>
            </a:extLst>
          </p:cNvPr>
          <p:cNvSpPr/>
          <p:nvPr/>
        </p:nvSpPr>
        <p:spPr>
          <a:xfrm>
            <a:off x="5182860" y="4319094"/>
            <a:ext cx="358460" cy="459529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F935657-F7F2-4F14-B69E-AC22C86B6678}"/>
              </a:ext>
            </a:extLst>
          </p:cNvPr>
          <p:cNvSpPr txBox="1"/>
          <p:nvPr/>
        </p:nvSpPr>
        <p:spPr>
          <a:xfrm>
            <a:off x="5530328" y="4011341"/>
            <a:ext cx="19806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 rotation matrix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ACBF826-5A2A-4DCF-9D46-C70DC2689555}"/>
              </a:ext>
            </a:extLst>
          </p:cNvPr>
          <p:cNvSpPr txBox="1"/>
          <p:nvPr/>
        </p:nvSpPr>
        <p:spPr>
          <a:xfrm>
            <a:off x="5528753" y="4405864"/>
            <a:ext cx="21841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Defines translation vector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16A31E-994D-4EF6-BC72-EF486D64940D}"/>
              </a:ext>
            </a:extLst>
          </p:cNvPr>
          <p:cNvSpPr txBox="1"/>
          <p:nvPr/>
        </p:nvSpPr>
        <p:spPr>
          <a:xfrm>
            <a:off x="4191500" y="3628977"/>
            <a:ext cx="16344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u="sng" dirty="0"/>
              <a:t>State Vector</a:t>
            </a:r>
          </a:p>
        </p:txBody>
      </p:sp>
    </p:spTree>
    <p:extLst>
      <p:ext uri="{BB962C8B-B14F-4D97-AF65-F5344CB8AC3E}">
        <p14:creationId xmlns:p14="http://schemas.microsoft.com/office/powerpoint/2010/main" val="2594846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370</TotalTime>
  <Words>196</Words>
  <Application>Microsoft Office PowerPoint</Application>
  <PresentationFormat>Widescreen</PresentationFormat>
  <Paragraphs>49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Reynolds</dc:creator>
  <cp:lastModifiedBy>David Reynolds</cp:lastModifiedBy>
  <cp:revision>6</cp:revision>
  <dcterms:created xsi:type="dcterms:W3CDTF">2022-07-19T00:41:40Z</dcterms:created>
  <dcterms:modified xsi:type="dcterms:W3CDTF">2022-07-19T18:38:24Z</dcterms:modified>
</cp:coreProperties>
</file>