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>
        <p:scale>
          <a:sx n="200" d="100"/>
          <a:sy n="200" d="100"/>
        </p:scale>
        <p:origin x="-2952" y="-2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5CD2-8ADF-1D2A-5701-521137931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518F4-DFBE-AF16-F961-6573787AD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86957-0767-1D15-5E70-24298822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200-44E8-426B-A925-32A4C9785D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71439-AEB5-BB76-9426-3F6B4C90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E066-A159-F5E0-34F8-9D6638E8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290-854A-46D2-909F-58B5E007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4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971A-1C84-D914-076B-3D870B6F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1D45B-C30D-3B1F-DE1D-D8F1AB95D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78C0-81A9-F04C-A7F2-4BD94CE6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200-44E8-426B-A925-32A4C9785D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86330-A8E4-B317-C6E7-B674A2C9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81D0C-EED2-1B13-EFBF-559D84D7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290-854A-46D2-909F-58B5E007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EA3C0-30E3-8F92-F3A2-1CA6230AE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3044D-5DA3-DB92-9FE2-54DF1EC1F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D6C57-AA44-8A1A-B6DC-6CB6C02F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200-44E8-426B-A925-32A4C9785D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FEC85-947C-20F5-D9A0-B102FAEB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BFF58-4820-30ED-D2E1-DEE2EE91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290-854A-46D2-909F-58B5E007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1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0413-DC0B-7C1D-F4D2-5E9149B5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119E-5378-5B0D-97A0-F5A845053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3B05C-16CC-756C-65BA-BA2D748F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200-44E8-426B-A925-32A4C9785D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8C30-EF2F-3AC9-81F9-7013C354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C35C-DB5E-F543-7F9D-6AD53333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290-854A-46D2-909F-58B5E007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0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76B0-BE66-8D3B-95FD-5557FF47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31600-FEEB-50DC-45F6-A3E2FBAB7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ABC7-B353-0683-F811-D1F1E1F4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200-44E8-426B-A925-32A4C9785D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8A32B-08F7-DDD5-DD90-9B501D7F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2B443-6ABD-97BA-B8B3-A3809B14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290-854A-46D2-909F-58B5E007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9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C78C-4AB6-C177-232D-3574AD2B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5F299-9113-AC09-FD39-3B5C55E1A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AD918-34F0-4E12-3BEF-754CA178E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A7B5A-F1FA-3641-A5F6-D35B72E3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200-44E8-426B-A925-32A4C9785D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A6402-4818-2F79-829A-4E82E905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50B6B-BF2B-DD00-67EE-4D54F32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290-854A-46D2-909F-58B5E007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D5F3-4BA2-36DD-CBF9-19119039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2DEB8-B73C-D94C-28F1-2396B2733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94C06-B383-9471-100B-FEDAF7451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3D3FB-6FC7-70F0-A038-AD87A9954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EFD74-803D-D094-3906-2CFADC34D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6309E-81C7-D783-6FC5-AE7BC325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200-44E8-426B-A925-32A4C9785D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95E8E-8209-988B-8A70-22411373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5E8A3-B59C-F36C-3377-816482F4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290-854A-46D2-909F-58B5E007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9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B0B7-40B3-7AF1-E166-324B807D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04238-E396-ECB7-DDA5-8E3F834F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200-44E8-426B-A925-32A4C9785D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25F24-BFEB-1DC1-F9F1-CEE406EA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936FA-68AE-A57C-1035-2CD57EB3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290-854A-46D2-909F-58B5E007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3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72294-1119-EC6E-188F-5D4E2002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200-44E8-426B-A925-32A4C9785D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74499-ACC4-792F-556E-52A7998F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4AED9-13CA-76CC-CC8D-06A69B38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290-854A-46D2-909F-58B5E007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0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57D4-AB5C-4A29-5A66-CE31E47B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C05A9-1F1A-6F25-1111-A76BD7AD3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F5C0F-CBAC-9796-0004-3A928B86B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5F221-C32C-C9DB-907D-ADAD9629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200-44E8-426B-A925-32A4C9785D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DB967-F2B9-58DA-F889-C20F6A8D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1C8B1-E42D-B58B-9AC9-BDADA755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290-854A-46D2-909F-58B5E007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7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93E9-D2ED-D7F2-E178-5D7B55BD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03663-EDDA-D261-2347-725EFCC62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66577-352A-8F4C-C2B5-765A7E7FB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1E46-128C-89FC-3C1E-94535147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200-44E8-426B-A925-32A4C9785D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5D82A-01FD-7862-23A4-A11C4E1D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8793D-309A-9F19-899A-6F60F51A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290-854A-46D2-909F-58B5E007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1CD91-3957-3777-DB2F-A9D843DE5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22D59-78FD-B50C-C986-FB7BE9AF8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A12F2-75B3-1C55-7E6C-9188F3EE7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4200-44E8-426B-A925-32A4C9785D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5E2DE-2084-3F5E-EA12-D6697944A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B52B9-8CE2-AEB1-7D24-4172BFE6C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50290-854A-46D2-909F-58B5E007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2640-71CF-5A04-53F8-00EF6AEC0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FD60D-BE74-D35D-776E-4AD2E6BEE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2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circuit board with blue and red objects&#10;&#10;Description automatically generated">
            <a:extLst>
              <a:ext uri="{FF2B5EF4-FFF2-40B4-BE49-F238E27FC236}">
                <a16:creationId xmlns:a16="http://schemas.microsoft.com/office/drawing/2014/main" id="{FBE25FC6-14F3-6960-516A-FCF9B500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527" y="1160267"/>
            <a:ext cx="4440945" cy="471526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87C26B-54F1-B4DD-2527-A2D4011E460B}"/>
              </a:ext>
            </a:extLst>
          </p:cNvPr>
          <p:cNvCxnSpPr>
            <a:cxnSpLocks/>
          </p:cNvCxnSpPr>
          <p:nvPr/>
        </p:nvCxnSpPr>
        <p:spPr>
          <a:xfrm>
            <a:off x="4464050" y="1644650"/>
            <a:ext cx="387350" cy="349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EE35EDDF-D9DF-E227-623E-BA28CA38A8E8}"/>
              </a:ext>
            </a:extLst>
          </p:cNvPr>
          <p:cNvSpPr/>
          <p:nvPr/>
        </p:nvSpPr>
        <p:spPr>
          <a:xfrm>
            <a:off x="3937000" y="2057400"/>
            <a:ext cx="152400" cy="6477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38F554-16D8-0F53-351B-24C3117C2E15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07678" y="1624034"/>
            <a:ext cx="352872" cy="4295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56D4C2A-4521-716B-260E-2C6CF6E51543}"/>
              </a:ext>
            </a:extLst>
          </p:cNvPr>
          <p:cNvSpPr/>
          <p:nvPr/>
        </p:nvSpPr>
        <p:spPr>
          <a:xfrm>
            <a:off x="6551104" y="1819275"/>
            <a:ext cx="218062" cy="88265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0CC7FD-8AD5-2871-743D-4C043D7E4D09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3917661" y="3602233"/>
            <a:ext cx="289214" cy="2121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36B0B8-1B88-F2A4-2188-B8ECB68A958E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3917661" y="3814376"/>
            <a:ext cx="289214" cy="2051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35BD8A8-4AAF-8F09-DD08-D31B2FA4C8BD}"/>
              </a:ext>
            </a:extLst>
          </p:cNvPr>
          <p:cNvCxnSpPr>
            <a:cxnSpLocks/>
          </p:cNvCxnSpPr>
          <p:nvPr/>
        </p:nvCxnSpPr>
        <p:spPr>
          <a:xfrm>
            <a:off x="3867149" y="3429000"/>
            <a:ext cx="1073834" cy="38568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D69A34B-80EC-CBAC-FBAE-C9572B0E142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86439" y="3360932"/>
            <a:ext cx="873697" cy="45609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864D546-C14B-6D3C-C44F-0F7C9ED88C22}"/>
              </a:ext>
            </a:extLst>
          </p:cNvPr>
          <p:cNvSpPr txBox="1"/>
          <p:nvPr/>
        </p:nvSpPr>
        <p:spPr>
          <a:xfrm>
            <a:off x="5129212" y="2801937"/>
            <a:ext cx="495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FCC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A882C9-8145-AB03-F343-04D662395F47}"/>
              </a:ext>
            </a:extLst>
          </p:cNvPr>
          <p:cNvSpPr txBox="1"/>
          <p:nvPr/>
        </p:nvSpPr>
        <p:spPr>
          <a:xfrm>
            <a:off x="5099107" y="4434693"/>
            <a:ext cx="55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NAV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BF00A3C9-C309-8935-1472-9719EE279047}"/>
              </a:ext>
            </a:extLst>
          </p:cNvPr>
          <p:cNvSpPr/>
          <p:nvPr/>
        </p:nvSpPr>
        <p:spPr>
          <a:xfrm>
            <a:off x="3960812" y="4299840"/>
            <a:ext cx="152400" cy="128180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34ACECF8-3AB1-B577-C021-1CB56D537377}"/>
              </a:ext>
            </a:extLst>
          </p:cNvPr>
          <p:cNvSpPr/>
          <p:nvPr/>
        </p:nvSpPr>
        <p:spPr>
          <a:xfrm>
            <a:off x="6640667" y="4331922"/>
            <a:ext cx="218062" cy="88265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162CEF-CDE8-59AE-CAF7-3AC47234A8CC}"/>
              </a:ext>
            </a:extLst>
          </p:cNvPr>
          <p:cNvCxnSpPr>
            <a:cxnSpLocks/>
          </p:cNvCxnSpPr>
          <p:nvPr/>
        </p:nvCxnSpPr>
        <p:spPr>
          <a:xfrm>
            <a:off x="3867149" y="3022599"/>
            <a:ext cx="3159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31D85B-AE7D-6385-2D41-099DCCB2837B}"/>
              </a:ext>
            </a:extLst>
          </p:cNvPr>
          <p:cNvSpPr txBox="1"/>
          <p:nvPr/>
        </p:nvSpPr>
        <p:spPr>
          <a:xfrm>
            <a:off x="3426923" y="2134880"/>
            <a:ext cx="543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Servo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Out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D91B8E-118E-E4B7-644E-2E84B1BF1D8E}"/>
              </a:ext>
            </a:extLst>
          </p:cNvPr>
          <p:cNvSpPr txBox="1"/>
          <p:nvPr/>
        </p:nvSpPr>
        <p:spPr>
          <a:xfrm>
            <a:off x="4046058" y="1334154"/>
            <a:ext cx="71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RF Out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972025-DCD2-B0AF-FA12-043C7F53CA34}"/>
              </a:ext>
            </a:extLst>
          </p:cNvPr>
          <p:cNvSpPr txBox="1"/>
          <p:nvPr/>
        </p:nvSpPr>
        <p:spPr>
          <a:xfrm>
            <a:off x="5786438" y="1347035"/>
            <a:ext cx="114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Flash Storage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781CB1-5DA0-706D-D64A-6396A0F2EAEB}"/>
              </a:ext>
            </a:extLst>
          </p:cNvPr>
          <p:cNvSpPr txBox="1"/>
          <p:nvPr/>
        </p:nvSpPr>
        <p:spPr>
          <a:xfrm>
            <a:off x="6769166" y="2053597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FCC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GPIO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86C94D-0413-59E6-7766-C25C58EBECA4}"/>
              </a:ext>
            </a:extLst>
          </p:cNvPr>
          <p:cNvSpPr txBox="1"/>
          <p:nvPr/>
        </p:nvSpPr>
        <p:spPr>
          <a:xfrm>
            <a:off x="6858729" y="4542414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NAV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GPIO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F8ABD7-D3CD-FE3D-7293-0860499D6EB6}"/>
              </a:ext>
            </a:extLst>
          </p:cNvPr>
          <p:cNvSpPr txBox="1"/>
          <p:nvPr/>
        </p:nvSpPr>
        <p:spPr>
          <a:xfrm>
            <a:off x="3293488" y="2791766"/>
            <a:ext cx="67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Servo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Power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2857D9-FA2C-9BC4-0325-286C88482219}"/>
              </a:ext>
            </a:extLst>
          </p:cNvPr>
          <p:cNvSpPr txBox="1"/>
          <p:nvPr/>
        </p:nvSpPr>
        <p:spPr>
          <a:xfrm>
            <a:off x="3426923" y="3675876"/>
            <a:ext cx="490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SWD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300E55-CF31-4676-291B-D00143EA500E}"/>
              </a:ext>
            </a:extLst>
          </p:cNvPr>
          <p:cNvSpPr txBox="1"/>
          <p:nvPr/>
        </p:nvSpPr>
        <p:spPr>
          <a:xfrm>
            <a:off x="3376411" y="3290500"/>
            <a:ext cx="490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IMU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8D872C-5D9F-B76B-9141-744824269ADD}"/>
              </a:ext>
            </a:extLst>
          </p:cNvPr>
          <p:cNvSpPr txBox="1"/>
          <p:nvPr/>
        </p:nvSpPr>
        <p:spPr>
          <a:xfrm>
            <a:off x="6600760" y="3222432"/>
            <a:ext cx="892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Barometer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3A58B6-4CAB-184C-91FF-59A974533250}"/>
              </a:ext>
            </a:extLst>
          </p:cNvPr>
          <p:cNvCxnSpPr>
            <a:cxnSpLocks/>
          </p:cNvCxnSpPr>
          <p:nvPr/>
        </p:nvCxnSpPr>
        <p:spPr>
          <a:xfrm flipH="1" flipV="1">
            <a:off x="6640667" y="3597241"/>
            <a:ext cx="288341" cy="2150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B6052F2-A244-E5C4-B03C-1A011794D09C}"/>
              </a:ext>
            </a:extLst>
          </p:cNvPr>
          <p:cNvCxnSpPr>
            <a:cxnSpLocks/>
          </p:cNvCxnSpPr>
          <p:nvPr/>
        </p:nvCxnSpPr>
        <p:spPr>
          <a:xfrm flipH="1">
            <a:off x="6640667" y="3812263"/>
            <a:ext cx="288341" cy="262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366EFC-1444-F4E5-A4F0-4F396ED3B3CE}"/>
              </a:ext>
            </a:extLst>
          </p:cNvPr>
          <p:cNvSpPr txBox="1"/>
          <p:nvPr/>
        </p:nvSpPr>
        <p:spPr>
          <a:xfrm>
            <a:off x="6929008" y="3690095"/>
            <a:ext cx="490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USB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C1AA72-F826-99EA-DAA2-09179D92F5A2}"/>
              </a:ext>
            </a:extLst>
          </p:cNvPr>
          <p:cNvSpPr txBox="1"/>
          <p:nvPr/>
        </p:nvSpPr>
        <p:spPr>
          <a:xfrm>
            <a:off x="3125480" y="4743000"/>
            <a:ext cx="987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Pyro Channels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circuit board with many small chips">
            <a:extLst>
              <a:ext uri="{FF2B5EF4-FFF2-40B4-BE49-F238E27FC236}">
                <a16:creationId xmlns:a16="http://schemas.microsoft.com/office/drawing/2014/main" id="{0F587952-F62D-5D53-BCA3-B925E54B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445" y="1160267"/>
            <a:ext cx="3651250" cy="486833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4C6863-A304-6B83-ABD3-368F677CCD9A}"/>
              </a:ext>
            </a:extLst>
          </p:cNvPr>
          <p:cNvCxnSpPr>
            <a:cxnSpLocks/>
          </p:cNvCxnSpPr>
          <p:nvPr/>
        </p:nvCxnSpPr>
        <p:spPr>
          <a:xfrm flipH="1">
            <a:off x="7667625" y="3491559"/>
            <a:ext cx="271463" cy="1692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06B148-76CD-A168-4165-645C528926D5}"/>
              </a:ext>
            </a:extLst>
          </p:cNvPr>
          <p:cNvSpPr txBox="1"/>
          <p:nvPr/>
        </p:nvSpPr>
        <p:spPr>
          <a:xfrm>
            <a:off x="7764464" y="3290500"/>
            <a:ext cx="902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MicroSD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EF221-E136-B6CA-2663-7A395BF83E64}"/>
              </a:ext>
            </a:extLst>
          </p:cNvPr>
          <p:cNvSpPr txBox="1"/>
          <p:nvPr/>
        </p:nvSpPr>
        <p:spPr>
          <a:xfrm>
            <a:off x="5153025" y="3214300"/>
            <a:ext cx="461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LDO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D1E28D-D31D-75B2-A47F-FC5A9A711BB3}"/>
              </a:ext>
            </a:extLst>
          </p:cNvPr>
          <p:cNvCxnSpPr>
            <a:cxnSpLocks/>
          </p:cNvCxnSpPr>
          <p:nvPr/>
        </p:nvCxnSpPr>
        <p:spPr>
          <a:xfrm>
            <a:off x="5562426" y="3352800"/>
            <a:ext cx="62679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E36F49-3729-C888-5552-E5BA429E0823}"/>
              </a:ext>
            </a:extLst>
          </p:cNvPr>
          <p:cNvCxnSpPr>
            <a:cxnSpLocks/>
          </p:cNvCxnSpPr>
          <p:nvPr/>
        </p:nvCxnSpPr>
        <p:spPr>
          <a:xfrm flipH="1">
            <a:off x="7315200" y="2851150"/>
            <a:ext cx="449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494250-5765-C4CE-5AD4-00E613A221F0}"/>
              </a:ext>
            </a:extLst>
          </p:cNvPr>
          <p:cNvSpPr txBox="1"/>
          <p:nvPr/>
        </p:nvSpPr>
        <p:spPr>
          <a:xfrm>
            <a:off x="7637024" y="2620317"/>
            <a:ext cx="102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Backup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Acetometer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9E98D1-025B-1B5B-CEC9-262EAF51A52F}"/>
              </a:ext>
            </a:extLst>
          </p:cNvPr>
          <p:cNvSpPr txBox="1"/>
          <p:nvPr/>
        </p:nvSpPr>
        <p:spPr>
          <a:xfrm>
            <a:off x="4803337" y="4298284"/>
            <a:ext cx="102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Backup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Acetometer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94FF3B-7740-41B6-7330-F0755938198C}"/>
              </a:ext>
            </a:extLst>
          </p:cNvPr>
          <p:cNvCxnSpPr>
            <a:cxnSpLocks/>
          </p:cNvCxnSpPr>
          <p:nvPr/>
        </p:nvCxnSpPr>
        <p:spPr>
          <a:xfrm>
            <a:off x="5724351" y="4519569"/>
            <a:ext cx="4648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43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Reynolds</dc:creator>
  <cp:lastModifiedBy>David Reynolds</cp:lastModifiedBy>
  <cp:revision>3</cp:revision>
  <dcterms:created xsi:type="dcterms:W3CDTF">2023-08-07T22:52:09Z</dcterms:created>
  <dcterms:modified xsi:type="dcterms:W3CDTF">2023-08-07T23:11:35Z</dcterms:modified>
</cp:coreProperties>
</file>