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svg" ContentType="image/svg"/>
  <Override PartName="/ppt/media/image6.png" ContentType="image/png"/>
  <Override PartName="/ppt/media/image14.png" ContentType="image/png"/>
  <Override PartName="/ppt/media/image7.svg" ContentType="image/svg"/>
  <Override PartName="/ppt/media/image8.png" ContentType="image/png"/>
  <Override PartName="/ppt/media/image23.jpeg" ContentType="image/jpeg"/>
  <Override PartName="/ppt/media/image9.png" ContentType="image/png"/>
  <Override PartName="/ppt/media/image10.png" ContentType="image/png"/>
  <Override PartName="/ppt/media/image11.svg" ContentType="image/svg"/>
  <Override PartName="/ppt/media/image12.png" ContentType="image/png"/>
  <Override PartName="/ppt/media/image13.svg" ContentType="image/svg"/>
  <Override PartName="/ppt/media/image21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7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90139-197C-4DBB-ABD0-96D1CB0ECA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E56E25A-375D-4F63-8A36-24053987F3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63786D-EE55-41E9-9F80-6987D78569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9710A9-6DE2-41AC-BD9A-593F33313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3A071D-1F43-4228-B047-9765E3FFF3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08B93C-CE98-4F81-8A40-CDEE7EF116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7E77FCD-BA93-43AE-AABA-4F70CA8C0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2DFDE72-388A-444F-96B6-2F47FB0E3E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8D40B21-772E-466A-AF30-5D7C8B344D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8328081-1FFE-442F-981E-5667647FC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EBB768-289C-4E66-A47E-16FF60F2F9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EF24F7-34C9-4827-B94C-F5AE85AAAC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1E6E8B-241E-49F0-B4F8-FDFE175EFE4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C3AE39-4F8B-41F6-B868-E699505131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509478-1132-4A68-B4A7-413F4BFFD9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615E9F-82AC-479F-9257-9A5C96926B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20DADE-FC3D-4BD4-8CF3-2AB39C3ADCD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1C4A37-0597-4F56-823B-9C139137C6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B40F56-F846-4618-8C0F-7787BCEB9A9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79914B-00D7-4973-9CEC-AA3FA281D45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7EA3B3-25F5-4B8D-A704-E6DCF8BAF6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Cliquez pour éditer le format du texte-titre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19.jpe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5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6.png"/><Relationship Id="rId6" Type="http://schemas.openxmlformats.org/officeDocument/2006/relationships/image" Target="../media/image7.sv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2.png"/><Relationship Id="rId4" Type="http://schemas.openxmlformats.org/officeDocument/2006/relationships/image" Target="../media/image13.svg"/><Relationship Id="rId5" Type="http://schemas.openxmlformats.org/officeDocument/2006/relationships/image" Target="../media/image6.png"/><Relationship Id="rId6" Type="http://schemas.openxmlformats.org/officeDocument/2006/relationships/image" Target="../media/image7.svg"/><Relationship Id="rId7" Type="http://schemas.openxmlformats.org/officeDocument/2006/relationships/image" Target="../media/image17.png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sv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4"/>
          <p:cNvSpPr/>
          <p:nvPr/>
        </p:nvSpPr>
        <p:spPr>
          <a:xfrm>
            <a:off x="-8280000" y="0"/>
            <a:ext cx="12873600" cy="10910520"/>
          </a:xfrm>
          <a:custGeom>
            <a:avLst/>
            <a:gdLst>
              <a:gd name="textAreaLeft" fmla="*/ 0 w 12873600"/>
              <a:gd name="textAreaRight" fmla="*/ 12873960 w 12873600"/>
              <a:gd name="textAreaTop" fmla="*/ 0 h 10910520"/>
              <a:gd name="textAreaBottom" fmla="*/ 10910880 h 10910520"/>
            </a:gdLst>
            <a:ahLst/>
            <a:rect l="textAreaLeft" t="textAreaTop" r="textAreaRight" b="textAreaBottom"/>
            <a:pathLst>
              <a:path w="12873987" h="10910704">
                <a:moveTo>
                  <a:pt x="0" y="0"/>
                </a:moveTo>
                <a:lnTo>
                  <a:pt x="12873988" y="0"/>
                </a:lnTo>
                <a:lnTo>
                  <a:pt x="12873988" y="10910704"/>
                </a:lnTo>
                <a:lnTo>
                  <a:pt x="0" y="109107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2"/>
          <p:cNvSpPr/>
          <p:nvPr/>
        </p:nvSpPr>
        <p:spPr>
          <a:xfrm>
            <a:off x="11787120" y="0"/>
            <a:ext cx="6500520" cy="6488640"/>
          </a:xfrm>
          <a:custGeom>
            <a:avLst/>
            <a:gdLst>
              <a:gd name="textAreaLeft" fmla="*/ 0 w 6500520"/>
              <a:gd name="textAreaRight" fmla="*/ 6500880 w 6500520"/>
              <a:gd name="textAreaTop" fmla="*/ 0 h 6488640"/>
              <a:gd name="textAreaBottom" fmla="*/ 6489000 h 6488640"/>
            </a:gdLst>
            <a:ahLst/>
            <a:rect l="textAreaLeft" t="textAreaTop" r="textAreaRight" b="textAreaBottom"/>
            <a:pathLst>
              <a:path w="6500819" h="6488999">
                <a:moveTo>
                  <a:pt x="0" y="0"/>
                </a:moveTo>
                <a:lnTo>
                  <a:pt x="6500819" y="0"/>
                </a:lnTo>
                <a:lnTo>
                  <a:pt x="6500819" y="6488999"/>
                </a:lnTo>
                <a:lnTo>
                  <a:pt x="0" y="648899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6"/>
          <p:cNvSpPr/>
          <p:nvPr/>
        </p:nvSpPr>
        <p:spPr>
          <a:xfrm>
            <a:off x="5486040" y="3673080"/>
            <a:ext cx="8013960" cy="29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738"/>
              </a:lnSpc>
            </a:pPr>
            <a:r>
              <a:rPr b="0" lang="en-US" sz="13650" spc="-1" strike="noStrike">
                <a:solidFill>
                  <a:srgbClr val="8bc7b1"/>
                </a:solidFill>
                <a:latin typeface="More Sugar"/>
                <a:ea typeface="More Sugar"/>
              </a:rPr>
              <a:t>Menu Maker </a:t>
            </a:r>
            <a:endParaRPr b="0" lang="fr-FR" sz="13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7"/>
          <p:cNvSpPr/>
          <p:nvPr/>
        </p:nvSpPr>
        <p:spPr>
          <a:xfrm>
            <a:off x="6681600" y="6726960"/>
            <a:ext cx="485676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491"/>
              </a:lnSpc>
            </a:pPr>
            <a:r>
              <a:rPr b="0" lang="en-US" sz="7550" spc="-1" strike="noStrike">
                <a:solidFill>
                  <a:srgbClr val="5b5550"/>
                </a:solidFill>
                <a:latin typeface="More Sugar"/>
                <a:ea typeface="More Sugar"/>
              </a:rPr>
              <a:t>by Qwenta</a:t>
            </a:r>
            <a:endParaRPr b="0" lang="fr-FR" sz="7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Freeform 8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9"/>
          <p:cNvSpPr/>
          <p:nvPr/>
        </p:nvSpPr>
        <p:spPr>
          <a:xfrm>
            <a:off x="6672240" y="1627200"/>
            <a:ext cx="55677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805"/>
              </a:lnSpc>
            </a:pPr>
            <a:r>
              <a:rPr b="0" lang="en-US" sz="6750" spc="-1" strike="noStrike">
                <a:solidFill>
                  <a:srgbClr val="5b5550"/>
                </a:solidFill>
                <a:latin typeface="More Sugar"/>
                <a:ea typeface="More Sugar"/>
              </a:rPr>
              <a:t>Présentation</a:t>
            </a:r>
            <a:endParaRPr b="0" lang="fr-FR" sz="6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0"/>
          <p:cNvSpPr/>
          <p:nvPr/>
        </p:nvSpPr>
        <p:spPr>
          <a:xfrm>
            <a:off x="113760" y="232560"/>
            <a:ext cx="386820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880"/>
              </a:lnSpc>
            </a:pPr>
            <a:r>
              <a:rPr b="0" lang="en-US" sz="3350" spc="-1" strike="noStrike">
                <a:solidFill>
                  <a:srgbClr val="000000"/>
                </a:solidFill>
                <a:latin typeface="Sniglet"/>
                <a:ea typeface="Sniglet"/>
              </a:rPr>
              <a:t>San</a:t>
            </a:r>
            <a:endParaRPr b="0" lang="fr-FR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2880"/>
              </a:lnSpc>
            </a:pPr>
            <a:r>
              <a:rPr b="0" lang="en-US" sz="3350" spc="-1" strike="noStrike">
                <a:solidFill>
                  <a:srgbClr val="000000"/>
                </a:solidFill>
                <a:latin typeface="Sniglet"/>
                <a:ea typeface="Sniglet"/>
              </a:rPr>
              <a:t>David</a:t>
            </a:r>
            <a:endParaRPr b="0" lang="fr-FR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2880"/>
              </a:lnSpc>
            </a:pPr>
            <a:r>
              <a:rPr b="0" lang="en-US" sz="3350" spc="-1" strike="noStrike">
                <a:solidFill>
                  <a:srgbClr val="000000"/>
                </a:solidFill>
                <a:latin typeface="Sniglet"/>
                <a:ea typeface="Sniglet"/>
              </a:rPr>
              <a:t>29/07/2024</a:t>
            </a:r>
            <a:endParaRPr b="0" lang="fr-FR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2"/>
          <p:cNvSpPr/>
          <p:nvPr/>
        </p:nvSpPr>
        <p:spPr>
          <a:xfrm rot="15072600">
            <a:off x="-4882680" y="274896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70" y="0"/>
                </a:lnTo>
                <a:lnTo>
                  <a:pt x="12115070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Freeform 3"/>
          <p:cNvSpPr/>
          <p:nvPr/>
        </p:nvSpPr>
        <p:spPr>
          <a:xfrm rot="17802600">
            <a:off x="13004280" y="-328320"/>
            <a:ext cx="10567440" cy="8607600"/>
          </a:xfrm>
          <a:custGeom>
            <a:avLst/>
            <a:gdLst>
              <a:gd name="textAreaLeft" fmla="*/ 0 w 10567440"/>
              <a:gd name="textAreaRight" fmla="*/ 10567800 w 10567440"/>
              <a:gd name="textAreaTop" fmla="*/ 0 h 8607600"/>
              <a:gd name="textAreaBottom" fmla="*/ 8607960 h 8607600"/>
            </a:gdLst>
            <a:ahLst/>
            <a:rect l="textAreaLeft" t="textAreaTop" r="textAreaRight" b="textAreaBottom"/>
            <a:pathLst>
              <a:path w="10567812" h="8607963">
                <a:moveTo>
                  <a:pt x="0" y="0"/>
                </a:moveTo>
                <a:lnTo>
                  <a:pt x="10567812" y="0"/>
                </a:lnTo>
                <a:lnTo>
                  <a:pt x="10567812" y="8607963"/>
                </a:lnTo>
                <a:lnTo>
                  <a:pt x="0" y="8607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Freeform 5"/>
          <p:cNvSpPr/>
          <p:nvPr/>
        </p:nvSpPr>
        <p:spPr>
          <a:xfrm>
            <a:off x="1767600" y="2180520"/>
            <a:ext cx="14752440" cy="8106120"/>
          </a:xfrm>
          <a:custGeom>
            <a:avLst/>
            <a:gdLst>
              <a:gd name="textAreaLeft" fmla="*/ 0 w 14752440"/>
              <a:gd name="textAreaRight" fmla="*/ 14752800 w 14752440"/>
              <a:gd name="textAreaTop" fmla="*/ 0 h 8106120"/>
              <a:gd name="textAreaBottom" fmla="*/ 8106480 h 8106120"/>
            </a:gdLst>
            <a:ahLst/>
            <a:rect l="textAreaLeft" t="textAreaTop" r="textAreaRight" b="textAreaBottom"/>
            <a:pathLst>
              <a:path w="14752823" h="8106369">
                <a:moveTo>
                  <a:pt x="0" y="0"/>
                </a:moveTo>
                <a:lnTo>
                  <a:pt x="14752822" y="0"/>
                </a:lnTo>
                <a:lnTo>
                  <a:pt x="14752822" y="8106369"/>
                </a:lnTo>
                <a:lnTo>
                  <a:pt x="0" y="81063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Box 6"/>
          <p:cNvSpPr/>
          <p:nvPr/>
        </p:nvSpPr>
        <p:spPr>
          <a:xfrm>
            <a:off x="7380000" y="1620000"/>
            <a:ext cx="3993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Agile et Scrum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Freeform 7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8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24" name="Freeform 9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TextBox 10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10/18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6" name="Group 11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27" name="Freeform 12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TextBox 13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3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9" name="TextBox 14"/>
          <p:cNvSpPr/>
          <p:nvPr/>
        </p:nvSpPr>
        <p:spPr>
          <a:xfrm>
            <a:off x="1890000" y="461520"/>
            <a:ext cx="693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Méthodologie utilisée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2"/>
          <p:cNvSpPr/>
          <p:nvPr/>
        </p:nvSpPr>
        <p:spPr>
          <a:xfrm rot="15072600">
            <a:off x="-4882680" y="274896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70" y="0"/>
                </a:lnTo>
                <a:lnTo>
                  <a:pt x="12115070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Freeform 3"/>
          <p:cNvSpPr/>
          <p:nvPr/>
        </p:nvSpPr>
        <p:spPr>
          <a:xfrm rot="17802600">
            <a:off x="13004280" y="-328320"/>
            <a:ext cx="10567440" cy="8607600"/>
          </a:xfrm>
          <a:custGeom>
            <a:avLst/>
            <a:gdLst>
              <a:gd name="textAreaLeft" fmla="*/ 0 w 10567440"/>
              <a:gd name="textAreaRight" fmla="*/ 10567800 w 10567440"/>
              <a:gd name="textAreaTop" fmla="*/ 0 h 8607600"/>
              <a:gd name="textAreaBottom" fmla="*/ 8607960 h 8607600"/>
            </a:gdLst>
            <a:ahLst/>
            <a:rect l="textAreaLeft" t="textAreaTop" r="textAreaRight" b="textAreaBottom"/>
            <a:pathLst>
              <a:path w="10567812" h="8607963">
                <a:moveTo>
                  <a:pt x="0" y="0"/>
                </a:moveTo>
                <a:lnTo>
                  <a:pt x="10567812" y="0"/>
                </a:lnTo>
                <a:lnTo>
                  <a:pt x="10567812" y="8607963"/>
                </a:lnTo>
                <a:lnTo>
                  <a:pt x="0" y="8607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Freeform 5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3" name="Group 7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34" name="Freeform 8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TextBox 9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11/20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6" name="Group 10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37" name="Freeform 11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TextBox 12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4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9" name="TextBox 13"/>
          <p:cNvSpPr/>
          <p:nvPr/>
        </p:nvSpPr>
        <p:spPr>
          <a:xfrm>
            <a:off x="1890000" y="461520"/>
            <a:ext cx="513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Tableau Kanban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6"/>
          <a:stretch/>
        </p:blipFill>
        <p:spPr>
          <a:xfrm>
            <a:off x="0" y="1992600"/>
            <a:ext cx="18288000" cy="829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reeform 2"/>
          <p:cNvSpPr/>
          <p:nvPr/>
        </p:nvSpPr>
        <p:spPr>
          <a:xfrm rot="15072600">
            <a:off x="-4882680" y="274896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70" y="0"/>
                </a:lnTo>
                <a:lnTo>
                  <a:pt x="12115070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Freeform 3"/>
          <p:cNvSpPr/>
          <p:nvPr/>
        </p:nvSpPr>
        <p:spPr>
          <a:xfrm rot="17802600">
            <a:off x="13004280" y="-328320"/>
            <a:ext cx="10567440" cy="8607600"/>
          </a:xfrm>
          <a:custGeom>
            <a:avLst/>
            <a:gdLst>
              <a:gd name="textAreaLeft" fmla="*/ 0 w 10567440"/>
              <a:gd name="textAreaRight" fmla="*/ 10567800 w 10567440"/>
              <a:gd name="textAreaTop" fmla="*/ 0 h 8607600"/>
              <a:gd name="textAreaBottom" fmla="*/ 8607960 h 8607600"/>
            </a:gdLst>
            <a:ahLst/>
            <a:rect l="textAreaLeft" t="textAreaTop" r="textAreaRight" b="textAreaBottom"/>
            <a:pathLst>
              <a:path w="10567812" h="8607963">
                <a:moveTo>
                  <a:pt x="0" y="0"/>
                </a:moveTo>
                <a:lnTo>
                  <a:pt x="10567812" y="0"/>
                </a:lnTo>
                <a:lnTo>
                  <a:pt x="10567812" y="8607963"/>
                </a:lnTo>
                <a:lnTo>
                  <a:pt x="0" y="8607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Freeform 5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4" name="Group 7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45" name="Freeform 8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TextBox 9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12/20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7" name="Group 10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48" name="Freeform 11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TextBox 12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4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0" name="TextBox 13"/>
          <p:cNvSpPr/>
          <p:nvPr/>
        </p:nvSpPr>
        <p:spPr>
          <a:xfrm>
            <a:off x="1890000" y="461520"/>
            <a:ext cx="513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Tableau Kanban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0" y="2520000"/>
            <a:ext cx="16920000" cy="77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reeform 2"/>
          <p:cNvSpPr/>
          <p:nvPr/>
        </p:nvSpPr>
        <p:spPr>
          <a:xfrm rot="15072600">
            <a:off x="-4882680" y="274896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70" y="0"/>
                </a:lnTo>
                <a:lnTo>
                  <a:pt x="12115070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 3"/>
          <p:cNvSpPr/>
          <p:nvPr/>
        </p:nvSpPr>
        <p:spPr>
          <a:xfrm rot="17802600">
            <a:off x="13004280" y="-328320"/>
            <a:ext cx="10567440" cy="8607600"/>
          </a:xfrm>
          <a:custGeom>
            <a:avLst/>
            <a:gdLst>
              <a:gd name="textAreaLeft" fmla="*/ 0 w 10567440"/>
              <a:gd name="textAreaRight" fmla="*/ 10567800 w 10567440"/>
              <a:gd name="textAreaTop" fmla="*/ 0 h 8607600"/>
              <a:gd name="textAreaBottom" fmla="*/ 8607960 h 8607600"/>
            </a:gdLst>
            <a:ahLst/>
            <a:rect l="textAreaLeft" t="textAreaTop" r="textAreaRight" b="textAreaBottom"/>
            <a:pathLst>
              <a:path w="10567812" h="8607963">
                <a:moveTo>
                  <a:pt x="0" y="0"/>
                </a:moveTo>
                <a:lnTo>
                  <a:pt x="10567812" y="0"/>
                </a:lnTo>
                <a:lnTo>
                  <a:pt x="10567812" y="8607963"/>
                </a:lnTo>
                <a:lnTo>
                  <a:pt x="0" y="8607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Freeform 5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5" name="Group 7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56" name="Freeform 8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TextBox 9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13/20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8" name="Group 10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59" name="Freeform 11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" name="TextBox 12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4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1" name="TextBox 13"/>
          <p:cNvSpPr/>
          <p:nvPr/>
        </p:nvSpPr>
        <p:spPr>
          <a:xfrm>
            <a:off x="1890000" y="461520"/>
            <a:ext cx="513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Tableau Kanban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6"/>
          <a:stretch/>
        </p:blipFill>
        <p:spPr>
          <a:xfrm>
            <a:off x="0" y="2520000"/>
            <a:ext cx="16920000" cy="77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2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4" name="Group 3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65" name="Freeform 4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" name="TextBox 5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5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8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68" name="Freeform 9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" name="TextBox 10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14/18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0" name="TextBox 25"/>
          <p:cNvSpPr/>
          <p:nvPr/>
        </p:nvSpPr>
        <p:spPr>
          <a:xfrm>
            <a:off x="1890000" y="461520"/>
            <a:ext cx="81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Spécifications techniques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4500000" y="4500000"/>
            <a:ext cx="9000000" cy="504000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 txBox="1"/>
          <p:nvPr/>
        </p:nvSpPr>
        <p:spPr>
          <a:xfrm>
            <a:off x="8231760" y="1440000"/>
            <a:ext cx="1848240" cy="6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fr-FR" sz="2100" spc="-1" strike="noStrike">
                <a:solidFill>
                  <a:srgbClr val="000000"/>
                </a:solidFill>
                <a:latin typeface="Arial"/>
              </a:rPr>
              <a:t>MERN Stack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6660000" y="2520000"/>
            <a:ext cx="476532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ongoDB-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xpress-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eact-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ode.js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eform 1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5" name="Group 1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76" name="Freeform 18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TextBox 1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6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8" name="Group 4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79" name="Freeform 25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" name="TextBox 2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15/18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1" name="TextBox 37"/>
          <p:cNvSpPr/>
          <p:nvPr/>
        </p:nvSpPr>
        <p:spPr>
          <a:xfrm>
            <a:off x="1890000" y="461520"/>
            <a:ext cx="81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Veille Technologique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1260000" y="2340000"/>
            <a:ext cx="6840000" cy="709200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9540000" y="2340000"/>
            <a:ext cx="6840000" cy="709200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 txBox="1"/>
          <p:nvPr/>
        </p:nvSpPr>
        <p:spPr>
          <a:xfrm>
            <a:off x="3534120" y="1800000"/>
            <a:ext cx="25567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Axe 1 : Menu Maker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3534120" y="1800000"/>
            <a:ext cx="25567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Axe 1 : Menu Maker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0698120" y="1813680"/>
            <a:ext cx="46018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Axe 2 : Développement Web Général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reeform 28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8" name="Group 6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89" name="Freeform 29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TextBox 3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6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1" name="Group 17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92" name="Freeform 31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3" name="TextBox 19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16/18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4" name="TextBox 23"/>
          <p:cNvSpPr/>
          <p:nvPr/>
        </p:nvSpPr>
        <p:spPr>
          <a:xfrm>
            <a:off x="1890000" y="461520"/>
            <a:ext cx="81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Veille Technologique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3600000" y="2880000"/>
            <a:ext cx="2880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Veille technologique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560000" y="3060000"/>
            <a:ext cx="252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886480" y="2893680"/>
            <a:ext cx="377136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Spécifications technique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5760000" y="4693680"/>
            <a:ext cx="849240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Rester à jours sur les dernières actualités technologies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6120000" y="5220000"/>
            <a:ext cx="739188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Les bonnes pratiques (méthodes, sécurité etc...)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7020000" y="5773680"/>
            <a:ext cx="442764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Éviter les erreurs courantes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32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2" name="Group 21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303" name="Freeform 33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TextBox 36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7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5" name="Group 24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306" name="Freeform 34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TextBox 38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17/18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TextBox 41"/>
          <p:cNvSpPr/>
          <p:nvPr/>
        </p:nvSpPr>
        <p:spPr>
          <a:xfrm>
            <a:off x="5040000" y="4320000"/>
            <a:ext cx="81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Conclusion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reeform 35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27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311" name="Freeform 37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TextBox 42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8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28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314" name="Freeform 39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TextBox 43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18/18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TextBox 44"/>
          <p:cNvSpPr/>
          <p:nvPr/>
        </p:nvSpPr>
        <p:spPr>
          <a:xfrm>
            <a:off x="1890000" y="461520"/>
            <a:ext cx="81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Questions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7102440" y="4376520"/>
            <a:ext cx="474516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Avez-vous des questions 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2"/>
          <p:cNvGrpSpPr/>
          <p:nvPr/>
        </p:nvGrpSpPr>
        <p:grpSpPr>
          <a:xfrm>
            <a:off x="4701960" y="1266840"/>
            <a:ext cx="906120" cy="906120"/>
            <a:chOff x="4701960" y="1266840"/>
            <a:chExt cx="906120" cy="906120"/>
          </a:xfrm>
        </p:grpSpPr>
        <p:sp>
          <p:nvSpPr>
            <p:cNvPr id="85" name="Freeform 3"/>
            <p:cNvSpPr/>
            <p:nvPr/>
          </p:nvSpPr>
          <p:spPr>
            <a:xfrm>
              <a:off x="4701960" y="126684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TextBox 4"/>
            <p:cNvSpPr/>
            <p:nvPr/>
          </p:nvSpPr>
          <p:spPr>
            <a:xfrm>
              <a:off x="4786920" y="127764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1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Group 5"/>
          <p:cNvGrpSpPr/>
          <p:nvPr/>
        </p:nvGrpSpPr>
        <p:grpSpPr>
          <a:xfrm>
            <a:off x="4701960" y="2554200"/>
            <a:ext cx="906120" cy="906120"/>
            <a:chOff x="4701960" y="2554200"/>
            <a:chExt cx="906120" cy="906120"/>
          </a:xfrm>
        </p:grpSpPr>
        <p:sp>
          <p:nvSpPr>
            <p:cNvPr id="88" name="Freeform 6"/>
            <p:cNvSpPr/>
            <p:nvPr/>
          </p:nvSpPr>
          <p:spPr>
            <a:xfrm>
              <a:off x="4701960" y="255420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TextBox 7"/>
            <p:cNvSpPr/>
            <p:nvPr/>
          </p:nvSpPr>
          <p:spPr>
            <a:xfrm>
              <a:off x="4786920" y="256464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0" name="Group 9"/>
          <p:cNvGrpSpPr/>
          <p:nvPr/>
        </p:nvGrpSpPr>
        <p:grpSpPr>
          <a:xfrm>
            <a:off x="4701960" y="3841560"/>
            <a:ext cx="906120" cy="906120"/>
            <a:chOff x="4701960" y="3841560"/>
            <a:chExt cx="906120" cy="906120"/>
          </a:xfrm>
        </p:grpSpPr>
        <p:sp>
          <p:nvSpPr>
            <p:cNvPr id="91" name="Freeform 10"/>
            <p:cNvSpPr/>
            <p:nvPr/>
          </p:nvSpPr>
          <p:spPr>
            <a:xfrm>
              <a:off x="4701960" y="384156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11"/>
            <p:cNvSpPr/>
            <p:nvPr/>
          </p:nvSpPr>
          <p:spPr>
            <a:xfrm>
              <a:off x="4786920" y="385200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3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TextBox 15"/>
          <p:cNvSpPr/>
          <p:nvPr/>
        </p:nvSpPr>
        <p:spPr>
          <a:xfrm>
            <a:off x="6941160" y="209520"/>
            <a:ext cx="44053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746"/>
              </a:lnSpc>
            </a:pPr>
            <a:r>
              <a:rPr b="0" lang="en-US" sz="6680" spc="-1" strike="noStrike">
                <a:solidFill>
                  <a:srgbClr val="ffffff"/>
                </a:solidFill>
                <a:latin typeface="More Sugar"/>
                <a:ea typeface="More Sugar"/>
              </a:rPr>
              <a:t>Sommaire</a:t>
            </a:r>
            <a:endParaRPr b="0" lang="fr-FR" sz="6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16"/>
          <p:cNvSpPr/>
          <p:nvPr/>
        </p:nvSpPr>
        <p:spPr>
          <a:xfrm>
            <a:off x="6053040" y="1605960"/>
            <a:ext cx="456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fr-FR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Contexte</a:t>
            </a: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 </a:t>
            </a:r>
            <a:r>
              <a:rPr b="0" lang="fr-FR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du</a:t>
            </a: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 project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17"/>
          <p:cNvSpPr/>
          <p:nvPr/>
        </p:nvSpPr>
        <p:spPr>
          <a:xfrm>
            <a:off x="6053040" y="2892960"/>
            <a:ext cx="492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fr-FR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Aperçu</a:t>
            </a: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 de la maquette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8"/>
          <p:cNvSpPr/>
          <p:nvPr/>
        </p:nvSpPr>
        <p:spPr>
          <a:xfrm>
            <a:off x="6053040" y="4180320"/>
            <a:ext cx="456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Méthodologie utilisée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reeform 19"/>
          <p:cNvSpPr/>
          <p:nvPr/>
        </p:nvSpPr>
        <p:spPr>
          <a:xfrm>
            <a:off x="3449160" y="8609760"/>
            <a:ext cx="11914920" cy="4765680"/>
          </a:xfrm>
          <a:custGeom>
            <a:avLst/>
            <a:gdLst>
              <a:gd name="textAreaLeft" fmla="*/ 0 w 11914920"/>
              <a:gd name="textAreaRight" fmla="*/ 11915280 w 11914920"/>
              <a:gd name="textAreaTop" fmla="*/ 0 h 4765680"/>
              <a:gd name="textAreaBottom" fmla="*/ 4766040 h 4765680"/>
            </a:gdLst>
            <a:ahLst/>
            <a:rect l="textAreaLeft" t="textAreaTop" r="textAreaRight" b="textAreaBottom"/>
            <a:pathLst>
              <a:path w="11915285" h="4766114">
                <a:moveTo>
                  <a:pt x="0" y="0"/>
                </a:moveTo>
                <a:lnTo>
                  <a:pt x="11915285" y="0"/>
                </a:lnTo>
                <a:lnTo>
                  <a:pt x="11915285" y="4766114"/>
                </a:lnTo>
                <a:lnTo>
                  <a:pt x="0" y="47661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" name="Group 20"/>
          <p:cNvGrpSpPr/>
          <p:nvPr/>
        </p:nvGrpSpPr>
        <p:grpSpPr>
          <a:xfrm>
            <a:off x="4701960" y="5128920"/>
            <a:ext cx="906120" cy="906120"/>
            <a:chOff x="4701960" y="5128920"/>
            <a:chExt cx="906120" cy="906120"/>
          </a:xfrm>
        </p:grpSpPr>
        <p:sp>
          <p:nvSpPr>
            <p:cNvPr id="99" name="Freeform 21"/>
            <p:cNvSpPr/>
            <p:nvPr/>
          </p:nvSpPr>
          <p:spPr>
            <a:xfrm>
              <a:off x="4701960" y="512892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TextBox 22"/>
            <p:cNvSpPr/>
            <p:nvPr/>
          </p:nvSpPr>
          <p:spPr>
            <a:xfrm>
              <a:off x="4786920" y="513936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4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1" name="Group 23"/>
          <p:cNvGrpSpPr/>
          <p:nvPr/>
        </p:nvGrpSpPr>
        <p:grpSpPr>
          <a:xfrm>
            <a:off x="4701960" y="6416280"/>
            <a:ext cx="906120" cy="906120"/>
            <a:chOff x="4701960" y="6416280"/>
            <a:chExt cx="906120" cy="906120"/>
          </a:xfrm>
        </p:grpSpPr>
        <p:sp>
          <p:nvSpPr>
            <p:cNvPr id="102" name="Freeform 24"/>
            <p:cNvSpPr/>
            <p:nvPr/>
          </p:nvSpPr>
          <p:spPr>
            <a:xfrm>
              <a:off x="4701960" y="641628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25"/>
            <p:cNvSpPr/>
            <p:nvPr/>
          </p:nvSpPr>
          <p:spPr>
            <a:xfrm>
              <a:off x="4786920" y="642672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5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4" name="Group 26"/>
          <p:cNvGrpSpPr/>
          <p:nvPr/>
        </p:nvGrpSpPr>
        <p:grpSpPr>
          <a:xfrm>
            <a:off x="4701960" y="7703640"/>
            <a:ext cx="906120" cy="906120"/>
            <a:chOff x="4701960" y="7703640"/>
            <a:chExt cx="906120" cy="906120"/>
          </a:xfrm>
        </p:grpSpPr>
        <p:sp>
          <p:nvSpPr>
            <p:cNvPr id="105" name="Freeform 27"/>
            <p:cNvSpPr/>
            <p:nvPr/>
          </p:nvSpPr>
          <p:spPr>
            <a:xfrm>
              <a:off x="4701960" y="770364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TextBox 28"/>
            <p:cNvSpPr/>
            <p:nvPr/>
          </p:nvSpPr>
          <p:spPr>
            <a:xfrm>
              <a:off x="4786920" y="771408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6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7" name="Group 29"/>
          <p:cNvGrpSpPr/>
          <p:nvPr/>
        </p:nvGrpSpPr>
        <p:grpSpPr>
          <a:xfrm>
            <a:off x="4701960" y="8992440"/>
            <a:ext cx="906120" cy="906120"/>
            <a:chOff x="4701960" y="8992440"/>
            <a:chExt cx="906120" cy="906120"/>
          </a:xfrm>
        </p:grpSpPr>
        <p:sp>
          <p:nvSpPr>
            <p:cNvPr id="108" name="Freeform 30"/>
            <p:cNvSpPr/>
            <p:nvPr/>
          </p:nvSpPr>
          <p:spPr>
            <a:xfrm>
              <a:off x="4701960" y="899244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TextBox 31"/>
            <p:cNvSpPr/>
            <p:nvPr/>
          </p:nvSpPr>
          <p:spPr>
            <a:xfrm>
              <a:off x="4786920" y="900324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7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TextBox 32"/>
          <p:cNvSpPr/>
          <p:nvPr/>
        </p:nvSpPr>
        <p:spPr>
          <a:xfrm>
            <a:off x="6053040" y="9331560"/>
            <a:ext cx="240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Conclusion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33"/>
          <p:cNvSpPr/>
          <p:nvPr/>
        </p:nvSpPr>
        <p:spPr>
          <a:xfrm>
            <a:off x="6053040" y="5467680"/>
            <a:ext cx="348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Tableau Kanban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34"/>
          <p:cNvSpPr/>
          <p:nvPr/>
        </p:nvSpPr>
        <p:spPr>
          <a:xfrm>
            <a:off x="6053040" y="6755040"/>
            <a:ext cx="546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Spécifications techniques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35"/>
          <p:cNvSpPr/>
          <p:nvPr/>
        </p:nvSpPr>
        <p:spPr>
          <a:xfrm>
            <a:off x="6053040" y="8042400"/>
            <a:ext cx="4386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Veille technologique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Freeform 36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" name="Group 37"/>
          <p:cNvGrpSpPr/>
          <p:nvPr/>
        </p:nvGrpSpPr>
        <p:grpSpPr>
          <a:xfrm>
            <a:off x="11408040" y="9021240"/>
            <a:ext cx="906120" cy="906120"/>
            <a:chOff x="11408040" y="9021240"/>
            <a:chExt cx="906120" cy="906120"/>
          </a:xfrm>
        </p:grpSpPr>
        <p:sp>
          <p:nvSpPr>
            <p:cNvPr id="116" name="Freeform 38"/>
            <p:cNvSpPr/>
            <p:nvPr/>
          </p:nvSpPr>
          <p:spPr>
            <a:xfrm>
              <a:off x="11408040" y="9021240"/>
              <a:ext cx="906120" cy="90612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TextBox 39"/>
            <p:cNvSpPr/>
            <p:nvPr/>
          </p:nvSpPr>
          <p:spPr>
            <a:xfrm>
              <a:off x="11493000" y="9031680"/>
              <a:ext cx="736200" cy="81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8</a:t>
              </a:r>
              <a:endParaRPr b="0" lang="fr-FR" sz="3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8" name="TextBox 40"/>
          <p:cNvSpPr/>
          <p:nvPr/>
        </p:nvSpPr>
        <p:spPr>
          <a:xfrm>
            <a:off x="12628080" y="9302760"/>
            <a:ext cx="21319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846"/>
              </a:lnSpc>
            </a:pPr>
            <a:r>
              <a:rPr b="0" lang="en-US" sz="3309" spc="-1" strike="noStrike">
                <a:solidFill>
                  <a:srgbClr val="ffffff"/>
                </a:solidFill>
                <a:latin typeface="More Sugar"/>
                <a:ea typeface="More Sugar"/>
              </a:rPr>
              <a:t>Questions</a:t>
            </a:r>
            <a:endParaRPr b="0" lang="fr-FR" sz="330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3"/>
          <p:cNvGrpSpPr/>
          <p:nvPr/>
        </p:nvGrpSpPr>
        <p:grpSpPr>
          <a:xfrm>
            <a:off x="6183720" y="1602720"/>
            <a:ext cx="6674400" cy="1643400"/>
            <a:chOff x="6183720" y="1602720"/>
            <a:chExt cx="6674400" cy="1643400"/>
          </a:xfrm>
        </p:grpSpPr>
        <p:sp>
          <p:nvSpPr>
            <p:cNvPr id="120" name="Freeform 4"/>
            <p:cNvSpPr/>
            <p:nvPr/>
          </p:nvSpPr>
          <p:spPr>
            <a:xfrm>
              <a:off x="6183720" y="1779480"/>
              <a:ext cx="6674400" cy="1466640"/>
            </a:xfrm>
            <a:custGeom>
              <a:avLst/>
              <a:gdLst>
                <a:gd name="textAreaLeft" fmla="*/ 0 w 6674400"/>
                <a:gd name="textAreaRight" fmla="*/ 6674760 w 6674400"/>
                <a:gd name="textAreaTop" fmla="*/ 0 h 1466640"/>
                <a:gd name="textAreaBottom" fmla="*/ 1467000 h 1466640"/>
              </a:gdLst>
              <a:ahLst/>
              <a:rect l="textAreaLeft" t="textAreaTop" r="textAreaRight" b="textAreaBottom"/>
              <a:pathLst>
                <a:path w="2519212" h="553603">
                  <a:moveTo>
                    <a:pt x="2316012" y="0"/>
                  </a:moveTo>
                  <a:cubicBezTo>
                    <a:pt x="2428236" y="0"/>
                    <a:pt x="2519212" y="123928"/>
                    <a:pt x="2519212" y="276801"/>
                  </a:cubicBezTo>
                  <a:cubicBezTo>
                    <a:pt x="2519212" y="429675"/>
                    <a:pt x="2428236" y="553603"/>
                    <a:pt x="2316012" y="553603"/>
                  </a:cubicBezTo>
                  <a:lnTo>
                    <a:pt x="203200" y="553603"/>
                  </a:lnTo>
                  <a:cubicBezTo>
                    <a:pt x="90976" y="553603"/>
                    <a:pt x="0" y="429675"/>
                    <a:pt x="0" y="276801"/>
                  </a:cubicBezTo>
                  <a:cubicBezTo>
                    <a:pt x="0" y="1239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bc7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TextBox 5"/>
            <p:cNvSpPr/>
            <p:nvPr/>
          </p:nvSpPr>
          <p:spPr>
            <a:xfrm>
              <a:off x="6183720" y="1602720"/>
              <a:ext cx="6674400" cy="1643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479"/>
                </a:lnSpc>
              </a:pPr>
              <a:r>
                <a:rPr b="0" lang="en-US" sz="32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“</a:t>
              </a:r>
              <a:r>
                <a:rPr b="0" lang="en-US" sz="32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MENU MAKER” BY QWENTA</a:t>
              </a:r>
              <a:endParaRPr b="0" lang="fr-FR" sz="3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ts val="4479"/>
                </a:lnSpc>
              </a:pPr>
              <a:r>
                <a:rPr b="0" lang="en-US" sz="32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OBJECTIFS ?</a:t>
              </a:r>
              <a:endParaRPr b="0" lang="fr-FR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2" name="Freeform 9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" name="Group 10"/>
          <p:cNvGrpSpPr/>
          <p:nvPr/>
        </p:nvGrpSpPr>
        <p:grpSpPr>
          <a:xfrm>
            <a:off x="6086160" y="3567600"/>
            <a:ext cx="4895280" cy="996120"/>
            <a:chOff x="6086160" y="3567600"/>
            <a:chExt cx="4895280" cy="996120"/>
          </a:xfrm>
        </p:grpSpPr>
        <p:sp>
          <p:nvSpPr>
            <p:cNvPr id="124" name="Freeform 11"/>
            <p:cNvSpPr/>
            <p:nvPr/>
          </p:nvSpPr>
          <p:spPr>
            <a:xfrm>
              <a:off x="6086160" y="3744360"/>
              <a:ext cx="4895280" cy="819360"/>
            </a:xfrm>
            <a:custGeom>
              <a:avLst/>
              <a:gdLst>
                <a:gd name="textAreaLeft" fmla="*/ 0 w 4895280"/>
                <a:gd name="textAreaRight" fmla="*/ 4895640 w 4895280"/>
                <a:gd name="textAreaTop" fmla="*/ 0 h 819360"/>
                <a:gd name="textAreaBottom" fmla="*/ 819720 h 819360"/>
              </a:gdLst>
              <a:ahLst/>
              <a:rect l="textAreaLeft" t="textAreaTop" r="textAreaRight" b="textAreaBottom"/>
              <a:pathLst>
                <a:path w="1847682" h="309340">
                  <a:moveTo>
                    <a:pt x="1644482" y="0"/>
                  </a:moveTo>
                  <a:cubicBezTo>
                    <a:pt x="1756706" y="0"/>
                    <a:pt x="1847682" y="69248"/>
                    <a:pt x="1847682" y="154670"/>
                  </a:cubicBezTo>
                  <a:cubicBezTo>
                    <a:pt x="1847682" y="240092"/>
                    <a:pt x="1756706" y="309340"/>
                    <a:pt x="1644482" y="309340"/>
                  </a:cubicBezTo>
                  <a:lnTo>
                    <a:pt x="203200" y="309340"/>
                  </a:lnTo>
                  <a:cubicBezTo>
                    <a:pt x="90976" y="309340"/>
                    <a:pt x="0" y="240092"/>
                    <a:pt x="0" y="154670"/>
                  </a:cubicBezTo>
                  <a:cubicBezTo>
                    <a:pt x="0" y="6924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bc7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TextBox 12"/>
            <p:cNvSpPr/>
            <p:nvPr/>
          </p:nvSpPr>
          <p:spPr>
            <a:xfrm>
              <a:off x="6086160" y="3567600"/>
              <a:ext cx="4895280" cy="99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lvl="1" marL="626040" indent="-313200" algn="ctr" defTabSz="914400">
                <a:lnSpc>
                  <a:spcPts val="4059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2900" spc="-1" strike="noStrike">
                  <a:solidFill>
                    <a:srgbClr val="000000"/>
                  </a:solidFill>
                  <a:latin typeface="More Sugar"/>
                  <a:ea typeface="More Sugar"/>
                </a:rPr>
                <a:t>UN OUTIL DYNAMIQUE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6" name="Group 13"/>
          <p:cNvGrpSpPr/>
          <p:nvPr/>
        </p:nvGrpSpPr>
        <p:grpSpPr>
          <a:xfrm>
            <a:off x="6086160" y="4520520"/>
            <a:ext cx="7415280" cy="993240"/>
            <a:chOff x="6086160" y="4520520"/>
            <a:chExt cx="7415280" cy="993240"/>
          </a:xfrm>
        </p:grpSpPr>
        <p:sp>
          <p:nvSpPr>
            <p:cNvPr id="127" name="Freeform 14"/>
            <p:cNvSpPr/>
            <p:nvPr/>
          </p:nvSpPr>
          <p:spPr>
            <a:xfrm>
              <a:off x="6086160" y="4697280"/>
              <a:ext cx="7415280" cy="816480"/>
            </a:xfrm>
            <a:custGeom>
              <a:avLst/>
              <a:gdLst>
                <a:gd name="textAreaLeft" fmla="*/ 0 w 7415280"/>
                <a:gd name="textAreaRight" fmla="*/ 7415640 w 7415280"/>
                <a:gd name="textAreaTop" fmla="*/ 0 h 816480"/>
                <a:gd name="textAreaBottom" fmla="*/ 816840 h 816480"/>
              </a:gdLst>
              <a:ahLst/>
              <a:rect l="textAreaLeft" t="textAreaTop" r="textAreaRight" b="textAreaBottom"/>
              <a:pathLst>
                <a:path w="2798739" h="308265">
                  <a:moveTo>
                    <a:pt x="2595539" y="0"/>
                  </a:moveTo>
                  <a:cubicBezTo>
                    <a:pt x="2707764" y="0"/>
                    <a:pt x="2798739" y="69007"/>
                    <a:pt x="2798739" y="154132"/>
                  </a:cubicBezTo>
                  <a:cubicBezTo>
                    <a:pt x="2798739" y="239257"/>
                    <a:pt x="2707764" y="308265"/>
                    <a:pt x="2595539" y="308265"/>
                  </a:cubicBezTo>
                  <a:lnTo>
                    <a:pt x="203200" y="308265"/>
                  </a:lnTo>
                  <a:cubicBezTo>
                    <a:pt x="90976" y="308265"/>
                    <a:pt x="0" y="239257"/>
                    <a:pt x="0" y="154132"/>
                  </a:cubicBezTo>
                  <a:cubicBezTo>
                    <a:pt x="0" y="690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bc7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TextBox 15"/>
            <p:cNvSpPr/>
            <p:nvPr/>
          </p:nvSpPr>
          <p:spPr>
            <a:xfrm>
              <a:off x="6086160" y="4520520"/>
              <a:ext cx="7415280" cy="99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lvl="1" marL="626040" indent="-313200" defTabSz="914400">
                <a:lnSpc>
                  <a:spcPts val="4059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2900" spc="-1" strike="noStrike">
                  <a:solidFill>
                    <a:srgbClr val="000000"/>
                  </a:solidFill>
                  <a:latin typeface="More Sugar"/>
                  <a:ea typeface="More Sugar"/>
                </a:rPr>
                <a:t>CRÉATION DE MENU PERSONNALISÉ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9" name="Group 16"/>
          <p:cNvGrpSpPr/>
          <p:nvPr/>
        </p:nvGrpSpPr>
        <p:grpSpPr>
          <a:xfrm>
            <a:off x="6096600" y="5470560"/>
            <a:ext cx="6261480" cy="993240"/>
            <a:chOff x="6096600" y="5470560"/>
            <a:chExt cx="6261480" cy="993240"/>
          </a:xfrm>
        </p:grpSpPr>
        <p:sp>
          <p:nvSpPr>
            <p:cNvPr id="130" name="Freeform 17"/>
            <p:cNvSpPr/>
            <p:nvPr/>
          </p:nvSpPr>
          <p:spPr>
            <a:xfrm>
              <a:off x="6096600" y="5647320"/>
              <a:ext cx="6261480" cy="816480"/>
            </a:xfrm>
            <a:custGeom>
              <a:avLst/>
              <a:gdLst>
                <a:gd name="textAreaLeft" fmla="*/ 0 w 6261480"/>
                <a:gd name="textAreaRight" fmla="*/ 6261840 w 6261480"/>
                <a:gd name="textAreaTop" fmla="*/ 0 h 816480"/>
                <a:gd name="textAreaBottom" fmla="*/ 816840 h 816480"/>
              </a:gdLst>
              <a:ahLst/>
              <a:rect l="textAreaLeft" t="textAreaTop" r="textAreaRight" b="textAreaBottom"/>
              <a:pathLst>
                <a:path w="2363264" h="308265">
                  <a:moveTo>
                    <a:pt x="2160064" y="0"/>
                  </a:moveTo>
                  <a:cubicBezTo>
                    <a:pt x="2272288" y="0"/>
                    <a:pt x="2363264" y="69007"/>
                    <a:pt x="2363264" y="154132"/>
                  </a:cubicBezTo>
                  <a:cubicBezTo>
                    <a:pt x="2363264" y="239257"/>
                    <a:pt x="2272288" y="308265"/>
                    <a:pt x="2160064" y="308265"/>
                  </a:cubicBezTo>
                  <a:lnTo>
                    <a:pt x="203200" y="308265"/>
                  </a:lnTo>
                  <a:cubicBezTo>
                    <a:pt x="90976" y="308265"/>
                    <a:pt x="0" y="239257"/>
                    <a:pt x="0" y="154132"/>
                  </a:cubicBezTo>
                  <a:cubicBezTo>
                    <a:pt x="0" y="690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bc7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TextBox 18"/>
            <p:cNvSpPr/>
            <p:nvPr/>
          </p:nvSpPr>
          <p:spPr>
            <a:xfrm>
              <a:off x="6096600" y="5470560"/>
              <a:ext cx="6261480" cy="99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lvl="1" marL="626040" indent="-313200" defTabSz="914400">
                <a:lnSpc>
                  <a:spcPts val="4059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2900" spc="-1" strike="noStrike">
                  <a:solidFill>
                    <a:srgbClr val="000000"/>
                  </a:solidFill>
                  <a:latin typeface="More Sugar"/>
                  <a:ea typeface="More Sugar"/>
                </a:rPr>
                <a:t>IMPRESSION SUR COMMANDE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2" name="Group 19"/>
          <p:cNvGrpSpPr/>
          <p:nvPr/>
        </p:nvGrpSpPr>
        <p:grpSpPr>
          <a:xfrm>
            <a:off x="6096600" y="6420600"/>
            <a:ext cx="7762320" cy="993240"/>
            <a:chOff x="6096600" y="6420600"/>
            <a:chExt cx="7762320" cy="993240"/>
          </a:xfrm>
        </p:grpSpPr>
        <p:sp>
          <p:nvSpPr>
            <p:cNvPr id="133" name="Freeform 20"/>
            <p:cNvSpPr/>
            <p:nvPr/>
          </p:nvSpPr>
          <p:spPr>
            <a:xfrm>
              <a:off x="6096600" y="6597360"/>
              <a:ext cx="7762320" cy="816480"/>
            </a:xfrm>
            <a:custGeom>
              <a:avLst/>
              <a:gdLst>
                <a:gd name="textAreaLeft" fmla="*/ 0 w 7762320"/>
                <a:gd name="textAreaRight" fmla="*/ 7762680 w 7762320"/>
                <a:gd name="textAreaTop" fmla="*/ 0 h 816480"/>
                <a:gd name="textAreaBottom" fmla="*/ 816840 h 816480"/>
              </a:gdLst>
              <a:ahLst/>
              <a:rect l="textAreaLeft" t="textAreaTop" r="textAreaRight" b="textAreaBottom"/>
              <a:pathLst>
                <a:path w="2929723" h="308265">
                  <a:moveTo>
                    <a:pt x="2726523" y="0"/>
                  </a:moveTo>
                  <a:cubicBezTo>
                    <a:pt x="2838747" y="0"/>
                    <a:pt x="2929723" y="69007"/>
                    <a:pt x="2929723" y="154132"/>
                  </a:cubicBezTo>
                  <a:cubicBezTo>
                    <a:pt x="2929723" y="239257"/>
                    <a:pt x="2838747" y="308265"/>
                    <a:pt x="2726523" y="308265"/>
                  </a:cubicBezTo>
                  <a:lnTo>
                    <a:pt x="203200" y="308265"/>
                  </a:lnTo>
                  <a:cubicBezTo>
                    <a:pt x="90976" y="308265"/>
                    <a:pt x="0" y="239257"/>
                    <a:pt x="0" y="154132"/>
                  </a:cubicBezTo>
                  <a:cubicBezTo>
                    <a:pt x="0" y="690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bc7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TextBox 21"/>
            <p:cNvSpPr/>
            <p:nvPr/>
          </p:nvSpPr>
          <p:spPr>
            <a:xfrm>
              <a:off x="6096600" y="6420600"/>
              <a:ext cx="7762320" cy="99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lvl="1" marL="626040" indent="-313200" defTabSz="914400">
                <a:lnSpc>
                  <a:spcPts val="4059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2900" spc="-1" strike="noStrike">
                  <a:solidFill>
                    <a:srgbClr val="000000"/>
                  </a:solidFill>
                  <a:latin typeface="More Sugar"/>
                  <a:ea typeface="More Sugar"/>
                </a:rPr>
                <a:t>PUBLICATION SUR RÉSEAUX SOCIAUX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5" name="Group 22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136" name="Freeform 23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TextBox 24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3/18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8" name="Group 25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139" name="Freeform 26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TextBox 27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1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1" name="TextBox 28"/>
          <p:cNvSpPr/>
          <p:nvPr/>
        </p:nvSpPr>
        <p:spPr>
          <a:xfrm>
            <a:off x="1890000" y="461520"/>
            <a:ext cx="603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Contexte du projet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4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Freeform 5"/>
          <p:cNvSpPr/>
          <p:nvPr/>
        </p:nvSpPr>
        <p:spPr>
          <a:xfrm>
            <a:off x="2390760" y="2012760"/>
            <a:ext cx="13506480" cy="8222400"/>
          </a:xfrm>
          <a:custGeom>
            <a:avLst/>
            <a:gdLst>
              <a:gd name="textAreaLeft" fmla="*/ 0 w 13506480"/>
              <a:gd name="textAreaRight" fmla="*/ 13506840 w 13506480"/>
              <a:gd name="textAreaTop" fmla="*/ 0 h 8222400"/>
              <a:gd name="textAreaBottom" fmla="*/ 8222760 h 8222400"/>
            </a:gdLst>
            <a:ahLst/>
            <a:rect l="textAreaLeft" t="textAreaTop" r="textAreaRight" b="textAreaBottom"/>
            <a:pathLst>
              <a:path w="13506689" h="8222829">
                <a:moveTo>
                  <a:pt x="0" y="0"/>
                </a:moveTo>
                <a:lnTo>
                  <a:pt x="13506690" y="0"/>
                </a:lnTo>
                <a:lnTo>
                  <a:pt x="13506690" y="8222828"/>
                </a:lnTo>
                <a:lnTo>
                  <a:pt x="0" y="82228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4476600" y="1519560"/>
            <a:ext cx="189756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Accueil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7"/>
          <p:cNvSpPr/>
          <p:nvPr/>
        </p:nvSpPr>
        <p:spPr>
          <a:xfrm>
            <a:off x="11071080" y="1519560"/>
            <a:ext cx="278892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Connexion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Group 8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147" name="Freeform 9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TextBox 10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4/18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9" name="Group 11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150" name="Freeform 12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TextBox 13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2" name="TextBox 14"/>
          <p:cNvSpPr/>
          <p:nvPr/>
        </p:nvSpPr>
        <p:spPr>
          <a:xfrm>
            <a:off x="1890000" y="461520"/>
            <a:ext cx="72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Aperçu de la maquette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"/>
          <p:cNvSpPr/>
          <p:nvPr/>
        </p:nvSpPr>
        <p:spPr>
          <a:xfrm>
            <a:off x="-6300000" y="-525240"/>
            <a:ext cx="9115200" cy="7725240"/>
          </a:xfrm>
          <a:custGeom>
            <a:avLst/>
            <a:gdLst>
              <a:gd name="textAreaLeft" fmla="*/ 0 w 9115200"/>
              <a:gd name="textAreaRight" fmla="*/ 9115560 w 9115200"/>
              <a:gd name="textAreaTop" fmla="*/ 0 h 7725240"/>
              <a:gd name="textAreaBottom" fmla="*/ 7725600 h 7725240"/>
            </a:gdLst>
            <a:ahLst/>
            <a:rect l="textAreaLeft" t="textAreaTop" r="textAreaRight" b="textAreaBottom"/>
            <a:pathLst>
              <a:path w="9115665" h="7725526">
                <a:moveTo>
                  <a:pt x="0" y="0"/>
                </a:moveTo>
                <a:lnTo>
                  <a:pt x="9115666" y="0"/>
                </a:lnTo>
                <a:lnTo>
                  <a:pt x="9115666" y="7725526"/>
                </a:lnTo>
                <a:lnTo>
                  <a:pt x="0" y="7725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Freeform 3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Freeform 4"/>
          <p:cNvSpPr/>
          <p:nvPr/>
        </p:nvSpPr>
        <p:spPr>
          <a:xfrm>
            <a:off x="0" y="2941920"/>
            <a:ext cx="18287640" cy="580716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5807160"/>
              <a:gd name="textAreaBottom" fmla="*/ 5807520 h 5807160"/>
            </a:gdLst>
            <a:ahLst/>
            <a:rect l="textAreaLeft" t="textAreaTop" r="textAreaRight" b="textAreaBottom"/>
            <a:pathLst>
              <a:path w="18288000" h="5807587">
                <a:moveTo>
                  <a:pt x="0" y="0"/>
                </a:moveTo>
                <a:lnTo>
                  <a:pt x="18288000" y="0"/>
                </a:lnTo>
                <a:lnTo>
                  <a:pt x="18288000" y="5807587"/>
                </a:lnTo>
                <a:lnTo>
                  <a:pt x="0" y="58075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5"/>
          <p:cNvSpPr/>
          <p:nvPr/>
        </p:nvSpPr>
        <p:spPr>
          <a:xfrm>
            <a:off x="2706120" y="2269800"/>
            <a:ext cx="28738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Dashboard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6"/>
          <p:cNvSpPr/>
          <p:nvPr/>
        </p:nvSpPr>
        <p:spPr>
          <a:xfrm>
            <a:off x="10087200" y="2135520"/>
            <a:ext cx="27262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Création menu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7"/>
          <p:cNvSpPr/>
          <p:nvPr/>
        </p:nvSpPr>
        <p:spPr>
          <a:xfrm>
            <a:off x="15561360" y="2000880"/>
            <a:ext cx="27262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Ajout catégorie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oup 8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160" name="Freeform 9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TextBox 10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5/18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2" name="Group 11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163" name="Freeform 12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TextBox 13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5" name="TextBox 14"/>
          <p:cNvSpPr/>
          <p:nvPr/>
        </p:nvSpPr>
        <p:spPr>
          <a:xfrm>
            <a:off x="1890000" y="461520"/>
            <a:ext cx="72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Aperçu de la maquette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2"/>
          <p:cNvSpPr/>
          <p:nvPr/>
        </p:nvSpPr>
        <p:spPr>
          <a:xfrm rot="17189400">
            <a:off x="11520000" y="-150444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70" y="0"/>
                </a:lnTo>
                <a:lnTo>
                  <a:pt x="12115070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reeform 3"/>
          <p:cNvSpPr/>
          <p:nvPr/>
        </p:nvSpPr>
        <p:spPr>
          <a:xfrm rot="17931000">
            <a:off x="-3784320" y="4419720"/>
            <a:ext cx="10567440" cy="8607600"/>
          </a:xfrm>
          <a:custGeom>
            <a:avLst/>
            <a:gdLst>
              <a:gd name="textAreaLeft" fmla="*/ 0 w 10567440"/>
              <a:gd name="textAreaRight" fmla="*/ 10567800 w 10567440"/>
              <a:gd name="textAreaTop" fmla="*/ 0 h 8607600"/>
              <a:gd name="textAreaBottom" fmla="*/ 8607960 h 8607600"/>
            </a:gdLst>
            <a:ahLst/>
            <a:rect l="textAreaLeft" t="textAreaTop" r="textAreaRight" b="textAreaBottom"/>
            <a:pathLst>
              <a:path w="10567812" h="8607963">
                <a:moveTo>
                  <a:pt x="0" y="0"/>
                </a:moveTo>
                <a:lnTo>
                  <a:pt x="10567812" y="0"/>
                </a:lnTo>
                <a:lnTo>
                  <a:pt x="10567812" y="8607963"/>
                </a:lnTo>
                <a:lnTo>
                  <a:pt x="0" y="8607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4"/>
          <p:cNvSpPr/>
          <p:nvPr/>
        </p:nvSpPr>
        <p:spPr>
          <a:xfrm>
            <a:off x="-10114920" y="-900000"/>
            <a:ext cx="11914920" cy="4765680"/>
          </a:xfrm>
          <a:custGeom>
            <a:avLst/>
            <a:gdLst>
              <a:gd name="textAreaLeft" fmla="*/ 0 w 11914920"/>
              <a:gd name="textAreaRight" fmla="*/ 11915280 w 11914920"/>
              <a:gd name="textAreaTop" fmla="*/ 0 h 4765680"/>
              <a:gd name="textAreaBottom" fmla="*/ 4766040 h 4765680"/>
            </a:gdLst>
            <a:ahLst/>
            <a:rect l="textAreaLeft" t="textAreaTop" r="textAreaRight" b="textAreaBottom"/>
            <a:pathLst>
              <a:path w="11915285" h="4766114">
                <a:moveTo>
                  <a:pt x="0" y="0"/>
                </a:moveTo>
                <a:lnTo>
                  <a:pt x="11915285" y="0"/>
                </a:lnTo>
                <a:lnTo>
                  <a:pt x="11915285" y="4766114"/>
                </a:lnTo>
                <a:lnTo>
                  <a:pt x="0" y="47661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Freeform 5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Freeform 6"/>
          <p:cNvSpPr/>
          <p:nvPr/>
        </p:nvSpPr>
        <p:spPr>
          <a:xfrm>
            <a:off x="0" y="2679480"/>
            <a:ext cx="18287640" cy="755712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7557120"/>
              <a:gd name="textAreaBottom" fmla="*/ 7557480 h 7557120"/>
            </a:gdLst>
            <a:ahLst/>
            <a:rect l="textAreaLeft" t="textAreaTop" r="textAreaRight" b="textAreaBottom"/>
            <a:pathLst>
              <a:path w="18288000" h="7557448">
                <a:moveTo>
                  <a:pt x="0" y="0"/>
                </a:moveTo>
                <a:lnTo>
                  <a:pt x="18288000" y="0"/>
                </a:lnTo>
                <a:lnTo>
                  <a:pt x="18288000" y="7557448"/>
                </a:lnTo>
                <a:lnTo>
                  <a:pt x="0" y="75574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7"/>
          <p:cNvSpPr/>
          <p:nvPr/>
        </p:nvSpPr>
        <p:spPr>
          <a:xfrm>
            <a:off x="2926080" y="2191320"/>
            <a:ext cx="391392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Création menu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8"/>
          <p:cNvSpPr/>
          <p:nvPr/>
        </p:nvSpPr>
        <p:spPr>
          <a:xfrm>
            <a:off x="12840840" y="2226600"/>
            <a:ext cx="27262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Ajout plat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3" name="Group 9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174" name="Freeform 10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TextBox 11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6/18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2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177" name="Freeform 13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TextBox 14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TextBox 15"/>
          <p:cNvSpPr/>
          <p:nvPr/>
        </p:nvSpPr>
        <p:spPr>
          <a:xfrm>
            <a:off x="1890000" y="461520"/>
            <a:ext cx="72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Aperçu de la maquette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3"/>
          <p:cNvSpPr/>
          <p:nvPr/>
        </p:nvSpPr>
        <p:spPr>
          <a:xfrm>
            <a:off x="-10080000" y="-985680"/>
            <a:ext cx="11914920" cy="4765680"/>
          </a:xfrm>
          <a:custGeom>
            <a:avLst/>
            <a:gdLst>
              <a:gd name="textAreaLeft" fmla="*/ 0 w 11914920"/>
              <a:gd name="textAreaRight" fmla="*/ 11915280 w 11914920"/>
              <a:gd name="textAreaTop" fmla="*/ 0 h 4765680"/>
              <a:gd name="textAreaBottom" fmla="*/ 4766040 h 4765680"/>
            </a:gdLst>
            <a:ahLst/>
            <a:rect l="textAreaLeft" t="textAreaTop" r="textAreaRight" b="textAreaBottom"/>
            <a:pathLst>
              <a:path w="11915285" h="4766114">
                <a:moveTo>
                  <a:pt x="0" y="0"/>
                </a:moveTo>
                <a:lnTo>
                  <a:pt x="11915285" y="0"/>
                </a:lnTo>
                <a:lnTo>
                  <a:pt x="11915285" y="4766114"/>
                </a:lnTo>
                <a:lnTo>
                  <a:pt x="0" y="47661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Freeform 4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Freeform 5"/>
          <p:cNvSpPr/>
          <p:nvPr/>
        </p:nvSpPr>
        <p:spPr>
          <a:xfrm>
            <a:off x="0" y="2700360"/>
            <a:ext cx="18287640" cy="67658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6765840"/>
              <a:gd name="textAreaBottom" fmla="*/ 6766200 h 6765840"/>
            </a:gdLst>
            <a:ahLst/>
            <a:rect l="textAreaLeft" t="textAreaTop" r="textAreaRight" b="textAreaBottom"/>
            <a:pathLst>
              <a:path w="18288000" h="6766241">
                <a:moveTo>
                  <a:pt x="0" y="0"/>
                </a:moveTo>
                <a:lnTo>
                  <a:pt x="18288000" y="0"/>
                </a:lnTo>
                <a:lnTo>
                  <a:pt x="18288000" y="6766241"/>
                </a:lnTo>
                <a:lnTo>
                  <a:pt x="0" y="67662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Freeform 6"/>
          <p:cNvSpPr/>
          <p:nvPr/>
        </p:nvSpPr>
        <p:spPr>
          <a:xfrm>
            <a:off x="13685400" y="8388360"/>
            <a:ext cx="1235880" cy="1898280"/>
          </a:xfrm>
          <a:custGeom>
            <a:avLst/>
            <a:gdLst>
              <a:gd name="textAreaLeft" fmla="*/ 0 w 1235880"/>
              <a:gd name="textAreaRight" fmla="*/ 1236240 w 1235880"/>
              <a:gd name="textAreaTop" fmla="*/ 0 h 1898280"/>
              <a:gd name="textAreaBottom" fmla="*/ 1898640 h 1898280"/>
            </a:gdLst>
            <a:ahLst/>
            <a:rect l="textAreaLeft" t="textAreaTop" r="textAreaRight" b="textAreaBottom"/>
            <a:pathLst>
              <a:path w="1236281" h="1898818">
                <a:moveTo>
                  <a:pt x="0" y="0"/>
                </a:moveTo>
                <a:lnTo>
                  <a:pt x="1236281" y="0"/>
                </a:lnTo>
                <a:lnTo>
                  <a:pt x="1236281" y="1898818"/>
                </a:lnTo>
                <a:lnTo>
                  <a:pt x="0" y="189881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7"/>
          <p:cNvSpPr/>
          <p:nvPr/>
        </p:nvSpPr>
        <p:spPr>
          <a:xfrm>
            <a:off x="3078360" y="2212560"/>
            <a:ext cx="39416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Création menu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8"/>
          <p:cNvSpPr/>
          <p:nvPr/>
        </p:nvSpPr>
        <p:spPr>
          <a:xfrm>
            <a:off x="12420000" y="2247480"/>
            <a:ext cx="333792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Choix styles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6" name="Group 9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187" name="Freeform 10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TextBox 11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7/18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9" name="Group 12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190" name="Freeform 13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TextBox 14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TextBox 15"/>
          <p:cNvSpPr/>
          <p:nvPr/>
        </p:nvSpPr>
        <p:spPr>
          <a:xfrm>
            <a:off x="1890000" y="461520"/>
            <a:ext cx="72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Aperçu de la maquette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2"/>
          <p:cNvSpPr/>
          <p:nvPr/>
        </p:nvSpPr>
        <p:spPr>
          <a:xfrm rot="17189400">
            <a:off x="10070280" y="-440352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69" y="0"/>
                </a:lnTo>
                <a:lnTo>
                  <a:pt x="12115069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Freeform 3"/>
          <p:cNvSpPr/>
          <p:nvPr/>
        </p:nvSpPr>
        <p:spPr>
          <a:xfrm rot="19384800">
            <a:off x="-1907640" y="6454800"/>
            <a:ext cx="10567440" cy="8607600"/>
          </a:xfrm>
          <a:custGeom>
            <a:avLst/>
            <a:gdLst>
              <a:gd name="textAreaLeft" fmla="*/ 0 w 10567440"/>
              <a:gd name="textAreaRight" fmla="*/ 10567800 w 10567440"/>
              <a:gd name="textAreaTop" fmla="*/ 0 h 8607600"/>
              <a:gd name="textAreaBottom" fmla="*/ 8607960 h 8607600"/>
            </a:gdLst>
            <a:ahLst/>
            <a:rect l="textAreaLeft" t="textAreaTop" r="textAreaRight" b="textAreaBottom"/>
            <a:pathLst>
              <a:path w="10567812" h="8607963">
                <a:moveTo>
                  <a:pt x="0" y="0"/>
                </a:moveTo>
                <a:lnTo>
                  <a:pt x="10567812" y="0"/>
                </a:lnTo>
                <a:lnTo>
                  <a:pt x="10567812" y="8607963"/>
                </a:lnTo>
                <a:lnTo>
                  <a:pt x="0" y="86079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Freeform 4"/>
          <p:cNvSpPr/>
          <p:nvPr/>
        </p:nvSpPr>
        <p:spPr>
          <a:xfrm rot="19471800">
            <a:off x="-3007800" y="-773640"/>
            <a:ext cx="9010800" cy="3604320"/>
          </a:xfrm>
          <a:custGeom>
            <a:avLst/>
            <a:gdLst>
              <a:gd name="textAreaLeft" fmla="*/ 0 w 9010800"/>
              <a:gd name="textAreaRight" fmla="*/ 9011160 w 9010800"/>
              <a:gd name="textAreaTop" fmla="*/ 0 h 3604320"/>
              <a:gd name="textAreaBottom" fmla="*/ 3604680 h 3604320"/>
            </a:gdLst>
            <a:ahLst/>
            <a:rect l="textAreaLeft" t="textAreaTop" r="textAreaRight" b="textAreaBottom"/>
            <a:pathLst>
              <a:path w="9011333" h="3604533">
                <a:moveTo>
                  <a:pt x="0" y="0"/>
                </a:moveTo>
                <a:lnTo>
                  <a:pt x="9011334" y="0"/>
                </a:lnTo>
                <a:lnTo>
                  <a:pt x="9011334" y="3604534"/>
                </a:lnTo>
                <a:lnTo>
                  <a:pt x="0" y="36045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Freeform 5"/>
          <p:cNvSpPr/>
          <p:nvPr/>
        </p:nvSpPr>
        <p:spPr>
          <a:xfrm>
            <a:off x="0" y="2767320"/>
            <a:ext cx="18287640" cy="681840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6818400"/>
              <a:gd name="textAreaBottom" fmla="*/ 6818760 h 6818400"/>
            </a:gdLst>
            <a:ahLst/>
            <a:rect l="textAreaLeft" t="textAreaTop" r="textAreaRight" b="textAreaBottom"/>
            <a:pathLst>
              <a:path w="18288000" h="6818586">
                <a:moveTo>
                  <a:pt x="0" y="0"/>
                </a:moveTo>
                <a:lnTo>
                  <a:pt x="18288000" y="0"/>
                </a:lnTo>
                <a:lnTo>
                  <a:pt x="18288000" y="6818586"/>
                </a:lnTo>
                <a:lnTo>
                  <a:pt x="0" y="681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Freeform 6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7"/>
          <p:cNvSpPr/>
          <p:nvPr/>
        </p:nvSpPr>
        <p:spPr>
          <a:xfrm>
            <a:off x="2880000" y="2279160"/>
            <a:ext cx="322920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Choix styles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8"/>
          <p:cNvSpPr/>
          <p:nvPr/>
        </p:nvSpPr>
        <p:spPr>
          <a:xfrm>
            <a:off x="12279240" y="2340000"/>
            <a:ext cx="22438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Partager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0" name="Group 9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01" name="Freeform 10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TextBox 11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8/18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3" name="Group 12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04" name="Freeform 13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TextBox 14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6" name="TextBox 15"/>
          <p:cNvSpPr/>
          <p:nvPr/>
        </p:nvSpPr>
        <p:spPr>
          <a:xfrm>
            <a:off x="1890000" y="461520"/>
            <a:ext cx="72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Aperçu de la maquette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7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2"/>
          <p:cNvSpPr/>
          <p:nvPr/>
        </p:nvSpPr>
        <p:spPr>
          <a:xfrm rot="17189400">
            <a:off x="-5694840" y="1394280"/>
            <a:ext cx="12114720" cy="8808120"/>
          </a:xfrm>
          <a:custGeom>
            <a:avLst/>
            <a:gdLst>
              <a:gd name="textAreaLeft" fmla="*/ 0 w 12114720"/>
              <a:gd name="textAreaRight" fmla="*/ 12115080 w 12114720"/>
              <a:gd name="textAreaTop" fmla="*/ 0 h 8808120"/>
              <a:gd name="textAreaBottom" fmla="*/ 8808480 h 8808120"/>
            </a:gdLst>
            <a:ahLst/>
            <a:rect l="textAreaLeft" t="textAreaTop" r="textAreaRight" b="textAreaBottom"/>
            <a:pathLst>
              <a:path w="12115070" h="8808334">
                <a:moveTo>
                  <a:pt x="0" y="0"/>
                </a:moveTo>
                <a:lnTo>
                  <a:pt x="12115069" y="0"/>
                </a:lnTo>
                <a:lnTo>
                  <a:pt x="12115069" y="8808334"/>
                </a:lnTo>
                <a:lnTo>
                  <a:pt x="0" y="88083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2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Freeform 4"/>
          <p:cNvSpPr/>
          <p:nvPr/>
        </p:nvSpPr>
        <p:spPr>
          <a:xfrm>
            <a:off x="2103840" y="2182680"/>
            <a:ext cx="14079960" cy="8103960"/>
          </a:xfrm>
          <a:custGeom>
            <a:avLst/>
            <a:gdLst>
              <a:gd name="textAreaLeft" fmla="*/ 0 w 14079960"/>
              <a:gd name="textAreaRight" fmla="*/ 14080320 w 14079960"/>
              <a:gd name="textAreaTop" fmla="*/ 0 h 8103960"/>
              <a:gd name="textAreaBottom" fmla="*/ 8104320 h 8103960"/>
            </a:gdLst>
            <a:ahLst/>
            <a:rect l="textAreaLeft" t="textAreaTop" r="textAreaRight" b="textAreaBottom"/>
            <a:pathLst>
              <a:path w="14080305" h="8104250">
                <a:moveTo>
                  <a:pt x="0" y="0"/>
                </a:moveTo>
                <a:lnTo>
                  <a:pt x="14080306" y="0"/>
                </a:lnTo>
                <a:lnTo>
                  <a:pt x="14080306" y="8104250"/>
                </a:lnTo>
                <a:lnTo>
                  <a:pt x="0" y="81042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5"/>
          <p:cNvSpPr/>
          <p:nvPr/>
        </p:nvSpPr>
        <p:spPr>
          <a:xfrm>
            <a:off x="6120000" y="1729800"/>
            <a:ext cx="648000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63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More Sugar"/>
                <a:ea typeface="More Sugar"/>
              </a:rPr>
              <a:t>Accès menu précédents</a:t>
            </a:r>
            <a:endParaRPr b="0" lang="fr-FR" sz="4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Freeform 6"/>
          <p:cNvSpPr/>
          <p:nvPr/>
        </p:nvSpPr>
        <p:spPr>
          <a:xfrm>
            <a:off x="16080120" y="0"/>
            <a:ext cx="2207520" cy="1104480"/>
          </a:xfrm>
          <a:custGeom>
            <a:avLst/>
            <a:gdLst>
              <a:gd name="textAreaLeft" fmla="*/ 0 w 2207520"/>
              <a:gd name="textAreaRight" fmla="*/ 2207880 w 2207520"/>
              <a:gd name="textAreaTop" fmla="*/ 0 h 1104480"/>
              <a:gd name="textAreaBottom" fmla="*/ 1104840 h 1104480"/>
            </a:gdLst>
            <a:ahLst/>
            <a:rect l="textAreaLeft" t="textAreaTop" r="textAreaRight" b="textAreaBottom"/>
            <a:pathLst>
              <a:path w="2207832" h="1104760">
                <a:moveTo>
                  <a:pt x="0" y="0"/>
                </a:moveTo>
                <a:lnTo>
                  <a:pt x="2207832" y="0"/>
                </a:lnTo>
                <a:lnTo>
                  <a:pt x="2207832" y="1104760"/>
                </a:lnTo>
                <a:lnTo>
                  <a:pt x="0" y="1104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" name="Group 7"/>
          <p:cNvGrpSpPr/>
          <p:nvPr/>
        </p:nvGrpSpPr>
        <p:grpSpPr>
          <a:xfrm>
            <a:off x="16701840" y="9250200"/>
            <a:ext cx="1751040" cy="1176840"/>
            <a:chOff x="16701840" y="9250200"/>
            <a:chExt cx="1751040" cy="1176840"/>
          </a:xfrm>
        </p:grpSpPr>
        <p:sp>
          <p:nvSpPr>
            <p:cNvPr id="212" name="Freeform 8"/>
            <p:cNvSpPr/>
            <p:nvPr/>
          </p:nvSpPr>
          <p:spPr>
            <a:xfrm>
              <a:off x="16701840" y="9258480"/>
              <a:ext cx="1751040" cy="1168560"/>
            </a:xfrm>
            <a:custGeom>
              <a:avLst/>
              <a:gdLst>
                <a:gd name="textAreaLeft" fmla="*/ 0 w 1751040"/>
                <a:gd name="textAreaRight" fmla="*/ 1751400 w 175104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993679" h="663115">
                  <a:moveTo>
                    <a:pt x="496840" y="0"/>
                  </a:moveTo>
                  <a:cubicBezTo>
                    <a:pt x="222443" y="0"/>
                    <a:pt x="0" y="148443"/>
                    <a:pt x="0" y="331557"/>
                  </a:cubicBezTo>
                  <a:cubicBezTo>
                    <a:pt x="0" y="514671"/>
                    <a:pt x="222443" y="663115"/>
                    <a:pt x="496840" y="663115"/>
                  </a:cubicBezTo>
                  <a:cubicBezTo>
                    <a:pt x="771237" y="663115"/>
                    <a:pt x="993679" y="514671"/>
                    <a:pt x="993679" y="331557"/>
                  </a:cubicBezTo>
                  <a:cubicBezTo>
                    <a:pt x="993679" y="148443"/>
                    <a:pt x="771237" y="0"/>
                    <a:pt x="496840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TextBox 9"/>
            <p:cNvSpPr/>
            <p:nvPr/>
          </p:nvSpPr>
          <p:spPr>
            <a:xfrm>
              <a:off x="16866000" y="9250200"/>
              <a:ext cx="1422720" cy="106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4059"/>
                </a:lnSpc>
              </a:pPr>
              <a:r>
                <a:rPr b="0" lang="en-US" sz="2900" spc="-1" strike="noStrike">
                  <a:solidFill>
                    <a:srgbClr val="007878"/>
                  </a:solidFill>
                  <a:latin typeface="More Sugar"/>
                  <a:ea typeface="More Sugar"/>
                </a:rPr>
                <a:t>9/18</a:t>
              </a:r>
              <a:endParaRPr b="0" lang="fr-FR" sz="2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4" name="Group 10"/>
          <p:cNvGrpSpPr/>
          <p:nvPr/>
        </p:nvGrpSpPr>
        <p:grpSpPr>
          <a:xfrm>
            <a:off x="460080" y="100800"/>
            <a:ext cx="1159200" cy="1181520"/>
            <a:chOff x="460080" y="100800"/>
            <a:chExt cx="1159200" cy="1181520"/>
          </a:xfrm>
        </p:grpSpPr>
        <p:sp>
          <p:nvSpPr>
            <p:cNvPr id="215" name="Freeform 11"/>
            <p:cNvSpPr/>
            <p:nvPr/>
          </p:nvSpPr>
          <p:spPr>
            <a:xfrm>
              <a:off x="460080" y="113760"/>
              <a:ext cx="1159200" cy="1168560"/>
            </a:xfrm>
            <a:custGeom>
              <a:avLst/>
              <a:gdLst>
                <a:gd name="textAreaLeft" fmla="*/ 0 w 1159200"/>
                <a:gd name="textAreaRight" fmla="*/ 1159560 w 1159200"/>
                <a:gd name="textAreaTop" fmla="*/ 0 h 1168560"/>
                <a:gd name="textAreaBottom" fmla="*/ 1168920 h 1168560"/>
              </a:gdLst>
              <a:ahLst/>
              <a:rect l="textAreaLeft" t="textAreaTop" r="textAreaRight" b="textAreaBottom"/>
              <a:pathLst>
                <a:path w="812800" h="819238">
                  <a:moveTo>
                    <a:pt x="406400" y="0"/>
                  </a:moveTo>
                  <a:cubicBezTo>
                    <a:pt x="181951" y="0"/>
                    <a:pt x="0" y="183393"/>
                    <a:pt x="0" y="409619"/>
                  </a:cubicBezTo>
                  <a:cubicBezTo>
                    <a:pt x="0" y="635846"/>
                    <a:pt x="181951" y="819238"/>
                    <a:pt x="406400" y="819238"/>
                  </a:cubicBezTo>
                  <a:cubicBezTo>
                    <a:pt x="630849" y="819238"/>
                    <a:pt x="812800" y="635846"/>
                    <a:pt x="812800" y="409619"/>
                  </a:cubicBezTo>
                  <a:cubicBezTo>
                    <a:pt x="812800" y="18339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TextBox 12"/>
            <p:cNvSpPr/>
            <p:nvPr/>
          </p:nvSpPr>
          <p:spPr>
            <a:xfrm>
              <a:off x="568800" y="100800"/>
              <a:ext cx="941760" cy="107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5598"/>
                </a:lnSpc>
              </a:pPr>
              <a:r>
                <a:rPr b="0" lang="en-US" sz="4000" spc="-1" strike="noStrike">
                  <a:solidFill>
                    <a:srgbClr val="ffffff"/>
                  </a:solidFill>
                  <a:latin typeface="More Sugar"/>
                  <a:ea typeface="More Sugar"/>
                </a:rPr>
                <a:t>2</a:t>
              </a:r>
              <a:endParaRPr b="0" lang="fr-FR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7" name="TextBox 13"/>
          <p:cNvSpPr/>
          <p:nvPr/>
        </p:nvSpPr>
        <p:spPr>
          <a:xfrm>
            <a:off x="1890000" y="461520"/>
            <a:ext cx="729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3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More Sugar"/>
                <a:ea typeface="More Sugar"/>
              </a:rPr>
              <a:t>Aperçu de la maquette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DAGKkph-DN4</dc:identifier>
  <dc:language>fr-FR</dc:language>
  <cp:lastModifiedBy/>
  <dcterms:modified xsi:type="dcterms:W3CDTF">2024-09-09T19:32:43Z</dcterms:modified>
  <cp:revision>12</cp:revision>
  <dc:subject/>
  <dc:title>Guess The Food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