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156-D214-F141-B6F8-E321E34D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122363"/>
            <a:ext cx="5423452" cy="2387600"/>
          </a:xfrm>
        </p:spPr>
        <p:txBody>
          <a:bodyPr anchor="b">
            <a:normAutofit/>
          </a:bodyPr>
          <a:lstStyle>
            <a:lvl1pPr algn="l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A228-4166-1643-924D-86DE66A1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3602038"/>
            <a:ext cx="73152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90FC-7E6E-794C-BE34-6825384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2695-F51B-414D-BE12-D476DFC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D815-93DF-BA49-90DB-A5CD6033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7" name="Picture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AE87929-FA0D-8142-9B00-5674B4907A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19259" b="-1"/>
          <a:stretch/>
        </p:blipFill>
        <p:spPr bwMode="auto">
          <a:xfrm>
            <a:off x="7331534" y="1270333"/>
            <a:ext cx="4022266" cy="39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7415A-B90C-1D49-AD3A-BB76B053D21A}"/>
              </a:ext>
            </a:extLst>
          </p:cNvPr>
          <p:cNvCxnSpPr/>
          <p:nvPr userDrawn="1"/>
        </p:nvCxnSpPr>
        <p:spPr>
          <a:xfrm>
            <a:off x="1205947" y="3509963"/>
            <a:ext cx="5423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2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5E28-497B-B046-9BD6-B31EAD5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2CA2-3A8C-6F49-941F-04444192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2369-BC0F-D14A-BF2F-85B8D552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437A-7C68-8C48-B776-8C46D4D8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9222-6535-1742-9A69-B150C16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373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FBE24-8A6D-8D40-AC1A-4AF66C96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F254-509D-8740-96B1-BB11CC11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94CF-235F-7D4B-B3A9-84BB585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62DC-5192-F846-9095-95C321FB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C8D8-B704-7642-9322-591B0C2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214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9955-08FF-A444-B4BD-B83B130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D55D-7942-1A47-A59E-B5A18D4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3F53-505D-D447-9599-58FDDF0E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FBD2-A685-CA4A-AF45-B135E42E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69F4-B354-B14F-B253-923B418E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CC9263D5-6DB6-AE4A-BD82-FF5BB35481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7044" y="6356350"/>
            <a:ext cx="1385455" cy="376151"/>
          </a:xfrm>
          <a:prstGeom prst="rect">
            <a:avLst/>
          </a:prstGeom>
        </p:spPr>
      </p:pic>
      <p:pic>
        <p:nvPicPr>
          <p:cNvPr id="9" name="Picture 2" descr="Fundació Bosch i Gimpera - KID'S CLUSTER">
            <a:extLst>
              <a:ext uri="{FF2B5EF4-FFF2-40B4-BE49-F238E27FC236}">
                <a16:creationId xmlns:a16="http://schemas.microsoft.com/office/drawing/2014/main" id="{C6D56509-A9AE-664C-B958-7B93EDE8F8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97" y="6286515"/>
            <a:ext cx="1468582" cy="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3DA0F6A0-1C7F-DB9C-3AD6-EF5E44250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81" t="4580" r="1381" b="7192"/>
          <a:stretch/>
        </p:blipFill>
        <p:spPr>
          <a:xfrm>
            <a:off x="8118764" y="6319467"/>
            <a:ext cx="1794783" cy="446859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666450DC-85C9-6F7D-1BC6-8D6A53C0D8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43492" y="6311900"/>
            <a:ext cx="448843" cy="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502-536C-864B-82A0-54947096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C35-CC67-1C40-9343-50E1D70C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E023-31C7-6243-8495-834BF82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FD78-D339-154A-83E9-4823455C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C76B-A043-0543-BCE5-D5A0826C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35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FA71-B75B-5942-9A66-01120775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89DE-295C-B44C-822E-FEEA7FD7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A047-2D30-B948-A7F6-DD48538F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13B5D-48DB-964A-BD65-40B8D5D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180C-ED25-C84A-B549-ECEE1F4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BD7B-4CC9-7C4B-9F75-139B74DD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06146D-E1BA-0B48-A72D-B866BA5CD4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7044" y="6356350"/>
            <a:ext cx="1385455" cy="376151"/>
          </a:xfrm>
          <a:prstGeom prst="rect">
            <a:avLst/>
          </a:prstGeom>
        </p:spPr>
      </p:pic>
      <p:pic>
        <p:nvPicPr>
          <p:cNvPr id="10" name="Picture 2" descr="Fundació Bosch i Gimpera - KID'S CLUSTER">
            <a:extLst>
              <a:ext uri="{FF2B5EF4-FFF2-40B4-BE49-F238E27FC236}">
                <a16:creationId xmlns:a16="http://schemas.microsoft.com/office/drawing/2014/main" id="{FC7311F8-BFE1-FF4A-A542-1955EFF0B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97" y="6286515"/>
            <a:ext cx="1468582" cy="57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tge 12">
            <a:extLst>
              <a:ext uri="{FF2B5EF4-FFF2-40B4-BE49-F238E27FC236}">
                <a16:creationId xmlns:a16="http://schemas.microsoft.com/office/drawing/2014/main" id="{1FF0FC64-26BB-FBC8-2FAB-A98052C5D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81" t="4580" r="1381" b="7192"/>
          <a:stretch/>
        </p:blipFill>
        <p:spPr>
          <a:xfrm>
            <a:off x="8118764" y="6319467"/>
            <a:ext cx="1794783" cy="446859"/>
          </a:xfrm>
          <a:prstGeom prst="rect">
            <a:avLst/>
          </a:prstGeom>
        </p:spPr>
      </p:pic>
      <p:pic>
        <p:nvPicPr>
          <p:cNvPr id="12" name="Imatge 14">
            <a:extLst>
              <a:ext uri="{FF2B5EF4-FFF2-40B4-BE49-F238E27FC236}">
                <a16:creationId xmlns:a16="http://schemas.microsoft.com/office/drawing/2014/main" id="{A6EA0CAE-6C9D-03C1-A606-D7CFDA3229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43492" y="6311900"/>
            <a:ext cx="448843" cy="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6DCF-7FFC-644B-AA84-BD8CD2DD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5832-6917-B64A-AF0C-3D56B3A4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ED464-C4F0-8745-B1AC-28E2D6B6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EE5A9-5FAF-D442-BB91-B99D9C1AD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48DEE-BD6D-164E-9EC5-C56E3991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CB03-8D87-E343-BD11-6A5A81D6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A2C1E-8713-B64E-931A-200D974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8C341-2FD2-7E4D-8CFA-F972239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74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1381-328C-5940-AE22-B679571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4E65B-E146-174C-9F8D-3A25E1C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16B7-5877-F84D-8BC4-55861D9A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6731C-ECDC-644E-8B0F-2D291229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525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0679A-94E7-6A46-8390-884F4302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C6FA1-2D61-D94A-B544-BF7F714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296E1-946C-254F-8F82-B6AEA431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442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7838-9FDF-1F44-B113-8AA38390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CCA2-28CF-7A48-A54F-975D2430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6C10B-432A-5941-9CA8-48A80E214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97F0-865C-794E-8DD2-37469418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F42B-9DC3-9147-9E1D-6339DED5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406E-99B3-3F43-AA2F-4F85D6F2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894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8305-EF1C-5741-9BAE-900A942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3BC07-C5DF-5240-BC82-4BEFCAF2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D8B03-A485-3B4C-9503-5E0505FE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53E8-27EA-B744-9F8B-185907EC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90F1-B659-0540-95E8-734DBC93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57AA-A0CA-F04B-8809-A1235A13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200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6F2A-C810-1046-A906-D167F8C3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B482-4337-2245-8C14-FABF8C17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4816-EC9D-B24D-83E9-43F7075C0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9B9E-3386-BD41-A2D0-7AA788DD4664}" type="datetimeFigureOut">
              <a:rPr lang="en-ES" smtClean="0"/>
              <a:t>01/10/2023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4089-61FC-F94B-8A9A-BCA2DB92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357C-5281-864D-A976-C88C2676D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AF18-95BC-A745-B000-A43348E29390}" type="slidenum">
              <a:rPr lang="en-ES" smtClean="0"/>
              <a:t>‹Nº›</a:t>
            </a:fld>
            <a:endParaRPr lang="en-ES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1493545E-8515-0B4F-982B-7B1F757CE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-1" r="-17131"/>
          <a:stretch/>
        </p:blipFill>
        <p:spPr>
          <a:xfrm>
            <a:off x="0" y="2565400"/>
            <a:ext cx="87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156-D214-F141-B6F8-E321E34D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122363"/>
            <a:ext cx="5423452" cy="2387600"/>
          </a:xfrm>
        </p:spPr>
        <p:txBody>
          <a:bodyPr/>
          <a:lstStyle/>
          <a:p>
            <a:pPr marL="0" lvl="0" indent="0">
              <a:buNone/>
            </a:pPr>
            <a:r>
              <a:t>Evaluación Psicológica POSS-2022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A228-4166-1643-924D-86DE66A1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3602038"/>
            <a:ext cx="7315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Identificador: R_01V9HDgXkKUHMMF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90FC-7E6E-794C-BE34-6825384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2022-12-05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Evaluación Psicológica POSS-2022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Psicológica POSS-2022</dc:title>
  <dc:creator>Identificador: R_01V9HDgXkKUHMMF</dc:creator>
  <cp:keywords/>
  <cp:lastModifiedBy>David Alejandro Saeteros Pérez</cp:lastModifiedBy>
  <cp:revision>1</cp:revision>
  <dcterms:created xsi:type="dcterms:W3CDTF">2022-12-05T13:31:07Z</dcterms:created>
  <dcterms:modified xsi:type="dcterms:W3CDTF">2023-01-10T22:00:26Z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2022-12-05</vt:lpwstr>
  </property>
  <property fmtid="{D5CDD505-2E9C-101B-9397-08002B2CF9AE}" pid="3" name="output">
    <vt:lpwstr/>
  </property>
  <property fmtid="{D5CDD505-2E9C-101B-9397-08002B2CF9AE}" pid="4" name="params">
    <vt:lpwstr/>
  </property>
</Properties>
</file>