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84D03E-7397-4AEE-9D03-0DAB2D57B5A4}" v="15" dt="2022-11-20T10:36:42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033" autoAdjust="0"/>
  </p:normalViewPr>
  <p:slideViewPr>
    <p:cSldViewPr snapToGrid="0" snapToObjects="1">
      <p:cViewPr varScale="1">
        <p:scale>
          <a:sx n="83" d="100"/>
          <a:sy n="83" d="100"/>
        </p:scale>
        <p:origin x="65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Alejandro Saeteros Pérez" userId="00ddf582-7eb1-48c5-b03e-95bfb8697ec6" providerId="ADAL" clId="{7784D03E-7397-4AEE-9D03-0DAB2D57B5A4}"/>
    <pc:docChg chg="custSel modMainMaster">
      <pc:chgData name="David Alejandro Saeteros Pérez" userId="00ddf582-7eb1-48c5-b03e-95bfb8697ec6" providerId="ADAL" clId="{7784D03E-7397-4AEE-9D03-0DAB2D57B5A4}" dt="2022-11-20T10:36:42.126" v="16" actId="404"/>
      <pc:docMkLst>
        <pc:docMk/>
      </pc:docMkLst>
      <pc:sldMasterChg chg="modSldLayout">
        <pc:chgData name="David Alejandro Saeteros Pérez" userId="00ddf582-7eb1-48c5-b03e-95bfb8697ec6" providerId="ADAL" clId="{7784D03E-7397-4AEE-9D03-0DAB2D57B5A4}" dt="2022-11-20T10:36:42.126" v="16" actId="404"/>
        <pc:sldMasterMkLst>
          <pc:docMk/>
          <pc:sldMasterMk cId="2701983576" sldId="2147483648"/>
        </pc:sldMasterMkLst>
        <pc:sldLayoutChg chg="modSp">
          <pc:chgData name="David Alejandro Saeteros Pérez" userId="00ddf582-7eb1-48c5-b03e-95bfb8697ec6" providerId="ADAL" clId="{7784D03E-7397-4AEE-9D03-0DAB2D57B5A4}" dt="2022-11-20T10:36:27.958" v="10" actId="404"/>
          <pc:sldLayoutMkLst>
            <pc:docMk/>
            <pc:sldMasterMk cId="2701983576" sldId="2147483648"/>
            <pc:sldLayoutMk cId="2881629381" sldId="2147483649"/>
          </pc:sldLayoutMkLst>
          <pc:spChg chg="mod">
            <ac:chgData name="David Alejandro Saeteros Pérez" userId="00ddf582-7eb1-48c5-b03e-95bfb8697ec6" providerId="ADAL" clId="{7784D03E-7397-4AEE-9D03-0DAB2D57B5A4}" dt="2022-11-20T10:36:25.523" v="8" actId="404"/>
            <ac:spMkLst>
              <pc:docMk/>
              <pc:sldMasterMk cId="2701983576" sldId="2147483648"/>
              <pc:sldLayoutMk cId="2881629381" sldId="2147483649"/>
              <ac:spMk id="2" creationId="{FD736156-D214-F141-B6F8-E321E34D343D}"/>
            </ac:spMkLst>
          </pc:spChg>
          <pc:spChg chg="mod">
            <ac:chgData name="David Alejandro Saeteros Pérez" userId="00ddf582-7eb1-48c5-b03e-95bfb8697ec6" providerId="ADAL" clId="{7784D03E-7397-4AEE-9D03-0DAB2D57B5A4}" dt="2022-11-20T10:36:27.958" v="10" actId="404"/>
            <ac:spMkLst>
              <pc:docMk/>
              <pc:sldMasterMk cId="2701983576" sldId="2147483648"/>
              <pc:sldLayoutMk cId="2881629381" sldId="2147483649"/>
              <ac:spMk id="3" creationId="{BF44A228-4166-1643-924D-86DE66A17D50}"/>
            </ac:spMkLst>
          </pc:spChg>
        </pc:sldLayoutChg>
        <pc:sldLayoutChg chg="modSp">
          <pc:chgData name="David Alejandro Saeteros Pérez" userId="00ddf582-7eb1-48c5-b03e-95bfb8697ec6" providerId="ADAL" clId="{7784D03E-7397-4AEE-9D03-0DAB2D57B5A4}" dt="2022-11-20T10:36:20.774" v="6" actId="404"/>
          <pc:sldLayoutMkLst>
            <pc:docMk/>
            <pc:sldMasterMk cId="2701983576" sldId="2147483648"/>
            <pc:sldLayoutMk cId="249961205" sldId="2147483650"/>
          </pc:sldLayoutMkLst>
          <pc:spChg chg="mod">
            <ac:chgData name="David Alejandro Saeteros Pérez" userId="00ddf582-7eb1-48c5-b03e-95bfb8697ec6" providerId="ADAL" clId="{7784D03E-7397-4AEE-9D03-0DAB2D57B5A4}" dt="2022-11-20T10:36:20.774" v="6" actId="404"/>
            <ac:spMkLst>
              <pc:docMk/>
              <pc:sldMasterMk cId="2701983576" sldId="2147483648"/>
              <pc:sldLayoutMk cId="249961205" sldId="2147483650"/>
              <ac:spMk id="2" creationId="{C0769955-08FF-A444-B4BD-B83B130DAC22}"/>
            </ac:spMkLst>
          </pc:spChg>
          <pc:spChg chg="mod">
            <ac:chgData name="David Alejandro Saeteros Pérez" userId="00ddf582-7eb1-48c5-b03e-95bfb8697ec6" providerId="ADAL" clId="{7784D03E-7397-4AEE-9D03-0DAB2D57B5A4}" dt="2022-11-20T10:36:17.614" v="4" actId="404"/>
            <ac:spMkLst>
              <pc:docMk/>
              <pc:sldMasterMk cId="2701983576" sldId="2147483648"/>
              <pc:sldLayoutMk cId="249961205" sldId="2147483650"/>
              <ac:spMk id="3" creationId="{49DFD55D-7942-1A47-A59E-B5A18D49F279}"/>
            </ac:spMkLst>
          </pc:spChg>
        </pc:sldLayoutChg>
        <pc:sldLayoutChg chg="modSp">
          <pc:chgData name="David Alejandro Saeteros Pérez" userId="00ddf582-7eb1-48c5-b03e-95bfb8697ec6" providerId="ADAL" clId="{7784D03E-7397-4AEE-9D03-0DAB2D57B5A4}" dt="2022-11-20T10:36:42.126" v="16" actId="404"/>
          <pc:sldLayoutMkLst>
            <pc:docMk/>
            <pc:sldMasterMk cId="2701983576" sldId="2147483648"/>
            <pc:sldLayoutMk cId="4051094130" sldId="2147483652"/>
          </pc:sldLayoutMkLst>
          <pc:spChg chg="mod">
            <ac:chgData name="David Alejandro Saeteros Pérez" userId="00ddf582-7eb1-48c5-b03e-95bfb8697ec6" providerId="ADAL" clId="{7784D03E-7397-4AEE-9D03-0DAB2D57B5A4}" dt="2022-11-20T10:36:35.652" v="12" actId="404"/>
            <ac:spMkLst>
              <pc:docMk/>
              <pc:sldMasterMk cId="2701983576" sldId="2147483648"/>
              <pc:sldLayoutMk cId="4051094130" sldId="2147483652"/>
              <ac:spMk id="2" creationId="{7BE1FA71-B75B-5942-9A66-01120775D4F5}"/>
            </ac:spMkLst>
          </pc:spChg>
          <pc:spChg chg="mod">
            <ac:chgData name="David Alejandro Saeteros Pérez" userId="00ddf582-7eb1-48c5-b03e-95bfb8697ec6" providerId="ADAL" clId="{7784D03E-7397-4AEE-9D03-0DAB2D57B5A4}" dt="2022-11-20T10:36:38.697" v="14" actId="404"/>
            <ac:spMkLst>
              <pc:docMk/>
              <pc:sldMasterMk cId="2701983576" sldId="2147483648"/>
              <pc:sldLayoutMk cId="4051094130" sldId="2147483652"/>
              <ac:spMk id="3" creationId="{E8E489DE-295C-B44C-822E-FEEA7FD7E905}"/>
            </ac:spMkLst>
          </pc:spChg>
          <pc:spChg chg="mod">
            <ac:chgData name="David Alejandro Saeteros Pérez" userId="00ddf582-7eb1-48c5-b03e-95bfb8697ec6" providerId="ADAL" clId="{7784D03E-7397-4AEE-9D03-0DAB2D57B5A4}" dt="2022-11-20T10:36:42.126" v="16" actId="404"/>
            <ac:spMkLst>
              <pc:docMk/>
              <pc:sldMasterMk cId="2701983576" sldId="2147483648"/>
              <pc:sldLayoutMk cId="4051094130" sldId="2147483652"/>
              <ac:spMk id="4" creationId="{D545A047-2D30-B948-A7F6-DD48538F1739}"/>
            </ac:spMkLst>
          </pc:spChg>
        </pc:sldLayoutChg>
        <pc:sldLayoutChg chg="delSp mod">
          <pc:chgData name="David Alejandro Saeteros Pérez" userId="00ddf582-7eb1-48c5-b03e-95bfb8697ec6" providerId="ADAL" clId="{7784D03E-7397-4AEE-9D03-0DAB2D57B5A4}" dt="2022-11-19T17:05:22.748" v="0" actId="478"/>
          <pc:sldLayoutMkLst>
            <pc:docMk/>
            <pc:sldMasterMk cId="2701983576" sldId="2147483648"/>
            <pc:sldLayoutMk cId="249961205" sldId="2147483660"/>
          </pc:sldLayoutMkLst>
          <pc:picChg chg="del">
            <ac:chgData name="David Alejandro Saeteros Pérez" userId="00ddf582-7eb1-48c5-b03e-95bfb8697ec6" providerId="ADAL" clId="{7784D03E-7397-4AEE-9D03-0DAB2D57B5A4}" dt="2022-11-19T17:05:22.748" v="0" actId="478"/>
            <ac:picMkLst>
              <pc:docMk/>
              <pc:sldMasterMk cId="2701983576" sldId="2147483648"/>
              <pc:sldLayoutMk cId="249961205" sldId="2147483660"/>
              <ac:picMk id="8" creationId="{BB728818-9CB3-D942-8AD6-F707ABFD6257}"/>
            </ac:picMkLst>
          </pc:picChg>
        </pc:sldLayoutChg>
        <pc:sldLayoutChg chg="addSp delSp modSp mod">
          <pc:chgData name="David Alejandro Saeteros Pérez" userId="00ddf582-7eb1-48c5-b03e-95bfb8697ec6" providerId="ADAL" clId="{7784D03E-7397-4AEE-9D03-0DAB2D57B5A4}" dt="2022-11-19T17:05:29.319" v="2"/>
          <pc:sldLayoutMkLst>
            <pc:docMk/>
            <pc:sldMasterMk cId="2701983576" sldId="2147483648"/>
            <pc:sldLayoutMk cId="4051094130" sldId="2147483661"/>
          </pc:sldLayoutMkLst>
          <pc:picChg chg="del">
            <ac:chgData name="David Alejandro Saeteros Pérez" userId="00ddf582-7eb1-48c5-b03e-95bfb8697ec6" providerId="ADAL" clId="{7784D03E-7397-4AEE-9D03-0DAB2D57B5A4}" dt="2022-11-19T17:05:25.096" v="1" actId="478"/>
            <ac:picMkLst>
              <pc:docMk/>
              <pc:sldMasterMk cId="2701983576" sldId="2147483648"/>
              <pc:sldLayoutMk cId="4051094130" sldId="2147483661"/>
              <ac:picMk id="9" creationId="{7A3EAA80-A3EE-9A43-A7C7-9B08EC9ECE28}"/>
            </ac:picMkLst>
          </pc:picChg>
          <pc:picChg chg="add mod">
            <ac:chgData name="David Alejandro Saeteros Pérez" userId="00ddf582-7eb1-48c5-b03e-95bfb8697ec6" providerId="ADAL" clId="{7784D03E-7397-4AEE-9D03-0DAB2D57B5A4}" dt="2022-11-19T17:05:29.319" v="2"/>
            <ac:picMkLst>
              <pc:docMk/>
              <pc:sldMasterMk cId="2701983576" sldId="2147483648"/>
              <pc:sldLayoutMk cId="4051094130" sldId="2147483661"/>
              <ac:picMk id="11" creationId="{1FF0FC64-26BB-FBC8-2FAB-A98052C5D231}"/>
            </ac:picMkLst>
          </pc:picChg>
          <pc:picChg chg="add mod">
            <ac:chgData name="David Alejandro Saeteros Pérez" userId="00ddf582-7eb1-48c5-b03e-95bfb8697ec6" providerId="ADAL" clId="{7784D03E-7397-4AEE-9D03-0DAB2D57B5A4}" dt="2022-11-19T17:05:29.319" v="2"/>
            <ac:picMkLst>
              <pc:docMk/>
              <pc:sldMasterMk cId="2701983576" sldId="2147483648"/>
              <pc:sldLayoutMk cId="4051094130" sldId="2147483661"/>
              <ac:picMk id="12" creationId="{A6EA0CAE-6C9D-03C1-A606-D7CFDA322988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36156-D214-F141-B6F8-E321E34D3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948" y="1122363"/>
            <a:ext cx="5423452" cy="2387600"/>
          </a:xfrm>
        </p:spPr>
        <p:txBody>
          <a:bodyPr anchor="b">
            <a:normAutofit/>
          </a:bodyPr>
          <a:lstStyle>
            <a:lvl1pPr algn="l">
              <a:defRPr sz="4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4A228-4166-1643-924D-86DE66A17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947" y="3602038"/>
            <a:ext cx="7315200" cy="1655762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690FC-7E6E-794C-BE34-6825384B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9B9E-3386-BD41-A2D0-7AA788DD4664}" type="datetimeFigureOut">
              <a:rPr lang="en-ES" smtClean="0"/>
              <a:t>11/20/2022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62695-F51B-414D-BE12-D476DFCD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3D815-93DF-BA49-90DB-A5CD6033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AF18-95BC-A745-B000-A43348E29390}" type="slidenum">
              <a:rPr lang="en-ES" smtClean="0"/>
              <a:t>‹Nº›</a:t>
            </a:fld>
            <a:endParaRPr lang="en-ES"/>
          </a:p>
        </p:txBody>
      </p:sp>
      <p:pic>
        <p:nvPicPr>
          <p:cNvPr id="7" name="Picture 6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6AE87929-FA0D-8142-9B00-5674B4907AC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7" r="19259" b="-1"/>
          <a:stretch/>
        </p:blipFill>
        <p:spPr bwMode="auto">
          <a:xfrm>
            <a:off x="7331534" y="1270333"/>
            <a:ext cx="4022266" cy="39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F7415A-B90C-1D49-AD3A-BB76B053D21A}"/>
              </a:ext>
            </a:extLst>
          </p:cNvPr>
          <p:cNvCxnSpPr/>
          <p:nvPr userDrawn="1"/>
        </p:nvCxnSpPr>
        <p:spPr>
          <a:xfrm>
            <a:off x="1205947" y="3509963"/>
            <a:ext cx="54234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62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5E28-497B-B046-9BD6-B31EAD56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72CA2-3A8C-6F49-941F-04444192C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B2369-BC0F-D14A-BF2F-85B8D552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9B9E-3386-BD41-A2D0-7AA788DD4664}" type="datetimeFigureOut">
              <a:rPr lang="en-ES" smtClean="0"/>
              <a:t>11/20/2022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437A-7C68-8C48-B776-8C46D4D8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89222-6535-1742-9A69-B150C164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AF18-95BC-A745-B000-A43348E29390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373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FBE24-8A6D-8D40-AC1A-4AF66C964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FF254-509D-8740-96B1-BB11CC110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94CF-235F-7D4B-B3A9-84BB585E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9B9E-3386-BD41-A2D0-7AA788DD4664}" type="datetimeFigureOut">
              <a:rPr lang="en-ES" smtClean="0"/>
              <a:t>11/20/2022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462DC-5192-F846-9095-95C321FB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7C8D8-B704-7642-9322-591B0C2C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AF18-95BC-A745-B000-A43348E29390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2143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69955-08FF-A444-B4BD-B83B130D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FD55D-7942-1A47-A59E-B5A18D49F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23F53-505D-D447-9599-58FDDF0E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9B9E-3386-BD41-A2D0-7AA788DD4664}" type="datetimeFigureOut">
              <a:rPr lang="en-ES" smtClean="0"/>
              <a:t>11/20/2022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0FBD2-A685-CA4A-AF45-B135E42E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C69F4-B354-B14F-B253-923B418E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AF18-95BC-A745-B000-A43348E29390}" type="slidenum">
              <a:rPr lang="en-ES" smtClean="0"/>
              <a:t>‹Nº›</a:t>
            </a:fld>
            <a:endParaRPr lang="en-ES"/>
          </a:p>
        </p:txBody>
      </p:sp>
      <p:pic>
        <p:nvPicPr>
          <p:cNvPr id="7" name="Imagen 7">
            <a:extLst>
              <a:ext uri="{FF2B5EF4-FFF2-40B4-BE49-F238E27FC236}">
                <a16:creationId xmlns:a16="http://schemas.microsoft.com/office/drawing/2014/main" id="{CC9263D5-6DB6-AE4A-BD82-FF5BB35481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87044" y="6356350"/>
            <a:ext cx="1385455" cy="376151"/>
          </a:xfrm>
          <a:prstGeom prst="rect">
            <a:avLst/>
          </a:prstGeom>
        </p:spPr>
      </p:pic>
      <p:pic>
        <p:nvPicPr>
          <p:cNvPr id="9" name="Picture 2" descr="Fundació Bosch i Gimpera - KID'S CLUSTER">
            <a:extLst>
              <a:ext uri="{FF2B5EF4-FFF2-40B4-BE49-F238E27FC236}">
                <a16:creationId xmlns:a16="http://schemas.microsoft.com/office/drawing/2014/main" id="{C6D56509-A9AE-664C-B958-7B93EDE8F8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197" y="6286515"/>
            <a:ext cx="1468582" cy="57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tge 12">
            <a:extLst>
              <a:ext uri="{FF2B5EF4-FFF2-40B4-BE49-F238E27FC236}">
                <a16:creationId xmlns:a16="http://schemas.microsoft.com/office/drawing/2014/main" id="{3DA0F6A0-1C7F-DB9C-3AD6-EF5E442500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1381" t="4580" r="1381" b="7192"/>
          <a:stretch/>
        </p:blipFill>
        <p:spPr>
          <a:xfrm>
            <a:off x="8118764" y="6319467"/>
            <a:ext cx="1794783" cy="446859"/>
          </a:xfrm>
          <a:prstGeom prst="rect">
            <a:avLst/>
          </a:prstGeom>
        </p:spPr>
      </p:pic>
      <p:pic>
        <p:nvPicPr>
          <p:cNvPr id="15" name="Imatge 14">
            <a:extLst>
              <a:ext uri="{FF2B5EF4-FFF2-40B4-BE49-F238E27FC236}">
                <a16:creationId xmlns:a16="http://schemas.microsoft.com/office/drawing/2014/main" id="{666450DC-85C9-6F7D-1BC6-8D6A53C0D80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043492" y="6311900"/>
            <a:ext cx="448843" cy="45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D502-536C-864B-82A0-54947096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16C35-CC67-1C40-9343-50E1D70C3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5E023-31C7-6243-8495-834BF825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9B9E-3386-BD41-A2D0-7AA788DD4664}" type="datetimeFigureOut">
              <a:rPr lang="en-ES" smtClean="0"/>
              <a:t>11/20/2022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DFD78-D339-154A-83E9-4823455C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5C76B-A043-0543-BCE5-D5A0826C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AF18-95BC-A745-B000-A43348E29390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9353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1FA71-B75B-5942-9A66-01120775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489DE-295C-B44C-822E-FEEA7FD7E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E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5A047-2D30-B948-A7F6-DD48538F1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E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13B5D-48DB-964A-BD65-40B8D5DE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9B9E-3386-BD41-A2D0-7AA788DD4664}" type="datetimeFigureOut">
              <a:rPr lang="en-ES" smtClean="0"/>
              <a:t>11/20/2022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F180C-ED25-C84A-B549-ECEE1F4B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3BD7B-4CC9-7C4B-9F75-139B74DD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AF18-95BC-A745-B000-A43348E29390}" type="slidenum">
              <a:rPr lang="en-ES" smtClean="0"/>
              <a:t>‹Nº›</a:t>
            </a:fld>
            <a:endParaRPr lang="en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E06146D-E1BA-0B48-A72D-B866BA5CD4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87044" y="6356350"/>
            <a:ext cx="1385455" cy="376151"/>
          </a:xfrm>
          <a:prstGeom prst="rect">
            <a:avLst/>
          </a:prstGeom>
        </p:spPr>
      </p:pic>
      <p:pic>
        <p:nvPicPr>
          <p:cNvPr id="10" name="Picture 2" descr="Fundació Bosch i Gimpera - KID'S CLUSTER">
            <a:extLst>
              <a:ext uri="{FF2B5EF4-FFF2-40B4-BE49-F238E27FC236}">
                <a16:creationId xmlns:a16="http://schemas.microsoft.com/office/drawing/2014/main" id="{FC7311F8-BFE1-FF4A-A542-1955EFF0BC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197" y="6286515"/>
            <a:ext cx="1468582" cy="57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tge 12">
            <a:extLst>
              <a:ext uri="{FF2B5EF4-FFF2-40B4-BE49-F238E27FC236}">
                <a16:creationId xmlns:a16="http://schemas.microsoft.com/office/drawing/2014/main" id="{1FF0FC64-26BB-FBC8-2FAB-A98052C5D2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1381" t="4580" r="1381" b="7192"/>
          <a:stretch/>
        </p:blipFill>
        <p:spPr>
          <a:xfrm>
            <a:off x="8118764" y="6319467"/>
            <a:ext cx="1794783" cy="446859"/>
          </a:xfrm>
          <a:prstGeom prst="rect">
            <a:avLst/>
          </a:prstGeom>
        </p:spPr>
      </p:pic>
      <p:pic>
        <p:nvPicPr>
          <p:cNvPr id="12" name="Imatge 14">
            <a:extLst>
              <a:ext uri="{FF2B5EF4-FFF2-40B4-BE49-F238E27FC236}">
                <a16:creationId xmlns:a16="http://schemas.microsoft.com/office/drawing/2014/main" id="{A6EA0CAE-6C9D-03C1-A606-D7CFDA32298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043492" y="6311900"/>
            <a:ext cx="448843" cy="45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9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6DCF-7FFC-644B-AA84-BD8CD2DD7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25832-6917-B64A-AF0C-3D56B3A40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ED464-C4F0-8745-B1AC-28E2D6B63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EE5A9-5FAF-D442-BB91-B99D9C1AD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48DEE-BD6D-164E-9EC5-C56E3991B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2CB03-8D87-E343-BD11-6A5A81D6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9B9E-3386-BD41-A2D0-7AA788DD4664}" type="datetimeFigureOut">
              <a:rPr lang="en-ES" smtClean="0"/>
              <a:t>11/20/2022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A2C1E-8713-B64E-931A-200D9745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8C341-2FD2-7E4D-8CFA-F972239F5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AF18-95BC-A745-B000-A43348E29390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2742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1381-328C-5940-AE22-B6795717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A4E65B-E146-174C-9F8D-3A25E1C5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9B9E-3386-BD41-A2D0-7AA788DD4664}" type="datetimeFigureOut">
              <a:rPr lang="en-ES" smtClean="0"/>
              <a:t>11/20/2022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516B7-5877-F84D-8BC4-55861D9A1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6731C-ECDC-644E-8B0F-2D291229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AF18-95BC-A745-B000-A43348E29390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6525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90679A-94E7-6A46-8390-884F4302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9B9E-3386-BD41-A2D0-7AA788DD4664}" type="datetimeFigureOut">
              <a:rPr lang="en-ES" smtClean="0"/>
              <a:t>11/20/2022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C6FA1-2D61-D94A-B544-BF7F7144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296E1-946C-254F-8F82-B6AEA431E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AF18-95BC-A745-B000-A43348E29390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9442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7838-9FDF-1F44-B113-8AA38390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8CCA2-28CF-7A48-A54F-975D2430A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6C10B-432A-5941-9CA8-48A80E214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897F0-865C-794E-8DD2-37469418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9B9E-3386-BD41-A2D0-7AA788DD4664}" type="datetimeFigureOut">
              <a:rPr lang="en-ES" smtClean="0"/>
              <a:t>11/20/2022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6F42B-9DC3-9147-9E1D-6339DED5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4406E-99B3-3F43-AA2F-4F85D6F2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AF18-95BC-A745-B000-A43348E29390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8894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8305-EF1C-5741-9BAE-900A9427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3BC07-C5DF-5240-BC82-4BEFCAF2C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D8B03-A485-3B4C-9503-5E0505FE4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953E8-27EA-B744-9F8B-185907EC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9B9E-3386-BD41-A2D0-7AA788DD4664}" type="datetimeFigureOut">
              <a:rPr lang="en-ES" smtClean="0"/>
              <a:t>11/20/2022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290F1-B659-0540-95E8-734DBC93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057AA-A0CA-F04B-8809-A1235A13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AF18-95BC-A745-B000-A43348E29390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2008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0E6F2A-C810-1046-A906-D167F8C3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9B482-4337-2245-8C14-FABF8C17A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D4816-EC9D-B24D-83E9-43F7075C0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A9B9E-3386-BD41-A2D0-7AA788DD4664}" type="datetimeFigureOut">
              <a:rPr lang="en-ES" smtClean="0"/>
              <a:t>11/20/2022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E4089-61FC-F94B-8A9A-BCA2DB925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7357C-5281-864D-A976-C88C2676D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AF18-95BC-A745-B000-A43348E29390}" type="slidenum">
              <a:rPr lang="en-ES" smtClean="0"/>
              <a:t>‹Nº›</a:t>
            </a:fld>
            <a:endParaRPr lang="en-ES"/>
          </a:p>
        </p:txBody>
      </p:sp>
      <p:pic>
        <p:nvPicPr>
          <p:cNvPr id="8" name="Imagen 9">
            <a:extLst>
              <a:ext uri="{FF2B5EF4-FFF2-40B4-BE49-F238E27FC236}">
                <a16:creationId xmlns:a16="http://schemas.microsoft.com/office/drawing/2014/main" id="{1493545E-8515-0B4F-982B-7B1F757CEB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-1" r="-17131"/>
          <a:stretch/>
        </p:blipFill>
        <p:spPr>
          <a:xfrm>
            <a:off x="0" y="2565400"/>
            <a:ext cx="8763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8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C567-8778-A245-B468-D113B45D8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DA59F-EC8D-9D4D-A130-188E2C970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7177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Gallardo-Pujol</dc:creator>
  <cp:lastModifiedBy>David Alejandro Saeteros Pérez</cp:lastModifiedBy>
  <cp:revision>13</cp:revision>
  <dcterms:created xsi:type="dcterms:W3CDTF">2022-03-28T18:55:22Z</dcterms:created>
  <dcterms:modified xsi:type="dcterms:W3CDTF">2022-11-20T10:36:46Z</dcterms:modified>
</cp:coreProperties>
</file>