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R_OrNarF3ahyltP9f</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Participación y control. La persona experimenta </a:t>
            </a:r>
            <a:r>
              <a:rPr i="1"/>
              <a:t>en general</a:t>
            </a:r>
            <a:r>
              <a:rPr/>
              <a:t> pocas o ninguna oportunidad para tomar decisiones en su ámbito laboral.</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p:txBody>
      </p:sp>
      <p:pic>
        <p:nvPicPr>
          <p:cNvPr descr="fig:  results\Alejandro%20Vazquez%20Ramos_resultats_R_OrNarF3ahyltP9f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Cultura organizacional. La persona experimenta que en su trabajo existen pocas ocasiones en las que se ha sentido apoyado y que las comunicaciones sean oportunas y efectivas.</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Alejandro%20Vazquez%20Ramos_resultats_R_OrNarF3ahyltP9f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Alejandro%20Vazquez%20Ramos_resultats_R_OrNarF3ahyltP9f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Alejandro%20Vazquez%20Ramos_resultats_R_OrNarF3ahyltP9f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R_OrNarF3ahyltP9f</a:t>
            </a:r>
            <a:r>
              <a:rPr/>
              <a:t>, de sexo </a:t>
            </a:r>
            <a:r>
              <a:rPr b="1"/>
              <a:t>Masculino</a:t>
            </a:r>
            <a:r>
              <a:rPr/>
              <a:t> de </a:t>
            </a:r>
            <a:r>
              <a:rPr b="1"/>
              <a:t>58</a:t>
            </a:r>
            <a:r>
              <a:rPr/>
              <a:t> años de edad, con estudios </a:t>
            </a:r>
            <a:r>
              <a:rPr b="1"/>
              <a:t>Superiores</a:t>
            </a:r>
            <a:r>
              <a:rPr/>
              <a:t>, con un puesto de </a:t>
            </a:r>
            <a:r>
              <a:rPr b="1"/>
              <a:t>Medico especialista hospitalario</a:t>
            </a:r>
            <a:r>
              <a:rPr/>
              <a:t>, de la provincia de </a:t>
            </a:r>
            <a:r>
              <a:rPr b="1"/>
              <a:t>Burgos</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R_OrNarF3ahyltP9f</a:t>
            </a:r>
            <a:r>
              <a:rPr/>
              <a:t> ha respondido al POSS, obteniendo una puntuación de </a:t>
            </a:r>
            <a:r>
              <a:rPr b="1"/>
              <a:t>50.2840909</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R_OrNarF3ahyltP9f</a:t>
            </a:r>
            <a:r>
              <a:rPr/>
              <a:t> ha respondido al WAS, obteniendo una puntuación de </a:t>
            </a:r>
            <a:r>
              <a:rPr b="1"/>
              <a:t>49.2315072</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Alejandro%20Vazquez%20Ramos_resultats_R_OrNarF3ahyltP9f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Alejandro%20Vazquez%20Ramos_resultats_R_OrNarF3ahyltP9f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Alejandro%20Vazquez%20Ramos_resultats_R_OrNarF3ahyltP9f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R_OrNarF3ahyltP9f</dc:creator>
  <cp:keywords/>
  <dcterms:created xsi:type="dcterms:W3CDTF">2022-11-21T11:19:22Z</dcterms:created>
  <dcterms:modified xsi:type="dcterms:W3CDTF">2022-11-21T11:19:22Z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