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R_270P0rl8YA7YqEn</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Alfonso_resultats_R_270P0rl8YA7YqEn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Alfonso_resultats_R_270P0rl8YA7YqEn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Alfonso_resultats_R_270P0rl8YA7YqEn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Alfonso_resultats_R_270P0rl8YA7YqEn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R_270P0rl8YA7YqEn</a:t>
            </a:r>
            <a:r>
              <a:rPr/>
              <a:t>, de sexo </a:t>
            </a:r>
            <a:r>
              <a:rPr b="1"/>
              <a:t>Masculino</a:t>
            </a:r>
            <a:r>
              <a:rPr/>
              <a:t> de </a:t>
            </a:r>
            <a:r>
              <a:rPr b="1"/>
              <a:t>50</a:t>
            </a:r>
            <a:r>
              <a:rPr/>
              <a:t> años de edad, con estudios </a:t>
            </a:r>
            <a:r>
              <a:rPr b="1"/>
              <a:t>Formacion profesional</a:t>
            </a:r>
            <a:r>
              <a:rPr/>
              <a:t>, con un puesto de </a:t>
            </a:r>
            <a:r>
              <a:rPr b="1"/>
              <a:t>Marqueting</a:t>
            </a:r>
            <a:r>
              <a:rPr/>
              <a:t>, de la provincia de </a:t>
            </a:r>
            <a:r>
              <a:rPr b="1"/>
              <a:t>Santa Cruz de Tenerife</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R_270P0rl8YA7YqEn</a:t>
            </a:r>
            <a:r>
              <a:rPr/>
              <a:t> ha respondido al POSS, obteniendo una puntuación de </a:t>
            </a:r>
            <a:r>
              <a:rPr b="1"/>
              <a:t>44.6022727</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R_270P0rl8YA7YqEn</a:t>
            </a:r>
            <a:r>
              <a:rPr/>
              <a:t> ha respondido al WAS, obteniendo una puntuación de </a:t>
            </a:r>
            <a:r>
              <a:rPr b="1"/>
              <a:t>44.0742285</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Alfonso_resultats_R_270P0rl8YA7YqEn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Alfonso_resultats_R_270P0rl8YA7YqEn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Extraversión (medio).</a:t>
            </a:r>
          </a:p>
          <a:p>
            <a:pPr lvl="0"/>
            <a:r>
              <a:rPr/>
              <a:t>Apertura (alta)</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Alfonso_resultats_R_270P0rl8YA7YqEn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R_270P0rl8YA7YqEn</dc:creator>
  <cp:keywords/>
  <dcterms:created xsi:type="dcterms:W3CDTF">2022-11-21T11:26:50Z</dcterms:created>
  <dcterms:modified xsi:type="dcterms:W3CDTF">2022-11-21T11:26:50Z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