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R_20MzP7fLo9UoP2h</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Contenido del trabajo. La persona experimenta </a:t>
            </a:r>
            <a:r>
              <a:rPr i="1"/>
              <a:t>en general</a:t>
            </a:r>
            <a:r>
              <a:rPr/>
              <a:t> que su trabajo es variado y le llena de sentido.</a:t>
            </a:r>
          </a:p>
        </p:txBody>
      </p:sp>
      <p:pic>
        <p:nvPicPr>
          <p:cNvPr descr="fig:  results\Ana%20dominguez%20benitez_resultats_R_20MzP7fLo9UoP2h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Ana%20dominguez%20benitez_resultats_R_20MzP7fLo9UoP2h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Ana%20dominguez%20benitez_resultats_R_20MzP7fLo9UoP2h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Ana%20dominguez%20benitez_resultats_R_20MzP7fLo9UoP2h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R_20MzP7fLo9UoP2h</a:t>
            </a:r>
            <a:r>
              <a:rPr/>
              <a:t>, de sexo </a:t>
            </a:r>
            <a:r>
              <a:rPr b="1"/>
              <a:t>Femenino</a:t>
            </a:r>
            <a:r>
              <a:rPr/>
              <a:t> de </a:t>
            </a:r>
            <a:r>
              <a:rPr b="1"/>
              <a:t>47</a:t>
            </a:r>
            <a:r>
              <a:rPr/>
              <a:t> años de edad, con estudios </a:t>
            </a:r>
            <a:r>
              <a:rPr b="1"/>
              <a:t>Superiores</a:t>
            </a:r>
            <a:r>
              <a:rPr/>
              <a:t>, con un puesto de </a:t>
            </a:r>
            <a:r>
              <a:rPr b="1"/>
              <a:t>Medico del trabajo</a:t>
            </a:r>
            <a:r>
              <a:rPr/>
              <a:t>, de la provincia de </a:t>
            </a:r>
            <a:r>
              <a:rPr b="1"/>
              <a:t>Jaen</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R_20MzP7fLo9UoP2h</a:t>
            </a:r>
            <a:r>
              <a:rPr/>
              <a:t> ha respondido al POSS, obteniendo una puntuación de </a:t>
            </a:r>
            <a:r>
              <a:rPr b="1"/>
              <a:t>40.3409091</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R_20MzP7fLo9UoP2h</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Ana%20dominguez%20benitez_resultats_R_20MzP7fLo9UoP2h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Ana%20dominguez%20benitez_resultats_R_20MzP7fLo9UoP2h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Ana%20dominguez%20benitez_resultats_R_20MzP7fLo9UoP2h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R_20MzP7fLo9UoP2h</dc:creator>
  <cp:keywords/>
  <dcterms:created xsi:type="dcterms:W3CDTF">2022-11-21T11:16:57Z</dcterms:created>
  <dcterms:modified xsi:type="dcterms:W3CDTF">2022-11-21T11:16:57Z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