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R_1I4qGz44s1jHgTv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Participación y control. La persona experimentas </a:t>
            </a:r>
            <a:r>
              <a:rPr i="1"/>
              <a:t>generalmente</a:t>
            </a:r>
            <a:r>
              <a:rPr/>
              <a:t> pocas o ninguna oportunidad para tomar decisiones en su ámbito laboral.</a:t>
            </a:r>
          </a:p>
        </p:txBody>
      </p:sp>
      <p:pic>
        <p:nvPicPr>
          <p:cNvPr descr="fig:  results/Angela_resultats_R_1I4qGz44s1jHgT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Angela_resultats_R_1I4qGz44s1jHgT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a_resultats_R_1I4qGz44s1jHgT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a_resultats_R_1I4qGz44s1jHgT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R_1I4qGz44s1jHgTv</a:t>
            </a:r>
            <a:r>
              <a:rPr/>
              <a:t>, de sexo </a:t>
            </a:r>
            <a:r>
              <a:rPr b="1"/>
              <a:t>Femenino</a:t>
            </a:r>
            <a:r>
              <a:rPr/>
              <a:t> de </a:t>
            </a:r>
            <a:r>
              <a:rPr b="1"/>
              <a:t>53</a:t>
            </a:r>
            <a:r>
              <a:rPr/>
              <a:t> años de edad, con estudios </a:t>
            </a:r>
            <a:r>
              <a:rPr b="1"/>
              <a:t>Superiores</a:t>
            </a:r>
            <a:r>
              <a:rPr/>
              <a:t>, con un puesto de </a:t>
            </a:r>
            <a:r>
              <a:rPr b="1"/>
              <a:t>Direccion</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R_1I4qGz44s1jHgTv</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R_1I4qGz44s1jHgTv</a:t>
            </a:r>
            <a:r>
              <a:rPr/>
              <a:t> ha respondido al WAS, obteniendo una puntuación de </a:t>
            </a:r>
            <a:r>
              <a:rPr b="1"/>
              <a:t>38.9169498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a_resultats_R_1I4qGz44s1jHgT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a_resultats_R_1I4qGz44s1jHgT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a_resultats_R_1I4qGz44s1jHgT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R_1I4qGz44s1jHgTv</dc:creator>
  <cp:keywords/>
  <dcterms:created xsi:type="dcterms:W3CDTF">2022-11-21T11:27:13Z</dcterms:created>
  <dcterms:modified xsi:type="dcterms:W3CDTF">2022-11-21T11:27:13Z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