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R_5opTboCBoMrFPrP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Anna%20Fina_resultats_R_5opTboCBoMrFPr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na%20Fina_resultats_R_5opTboCBoMrFPr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na%20Fina_resultats_R_5opTboCBoMrFPr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na%20Fina_resultats_R_5opTboCBoMrFPr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R_5opTboCBoMrFPrP</a:t>
            </a:r>
            <a:r>
              <a:rPr/>
              <a:t>, de sexo </a:t>
            </a:r>
            <a:r>
              <a:rPr b="1"/>
              <a:t>Femenino</a:t>
            </a:r>
            <a:r>
              <a:rPr/>
              <a:t> de </a:t>
            </a:r>
            <a:r>
              <a:rPr b="1"/>
              <a:t>58</a:t>
            </a:r>
            <a:r>
              <a:rPr/>
              <a:t> años de edad, con estudios </a:t>
            </a:r>
            <a:r>
              <a:rPr b="1"/>
              <a:t>Superiores</a:t>
            </a:r>
            <a:r>
              <a:rPr/>
              <a:t>, con un puesto de </a:t>
            </a:r>
            <a:r>
              <a:rPr b="1"/>
              <a:t>Medico del Trabajo</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R_5opTboCBoMrFPrP</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R_5opTboCBoMrFPrP</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na%20Fina_resultats_R_5opTboCBoMrFPr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na%20Fina_resultats_R_5opTboCBoMrFPr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Extraversión (baja)</a:t>
            </a:r>
          </a:p>
          <a:p>
            <a:pPr lvl="0"/>
            <a:r>
              <a:rPr/>
              <a:t>Responsabilidad (medio).</a:t>
            </a:r>
          </a:p>
          <a:p>
            <a:pPr lvl="0"/>
            <a:r>
              <a:rPr/>
              <a:t>Cordialidad (medio).</a:t>
            </a:r>
          </a:p>
          <a:p>
            <a:pPr lvl="0"/>
            <a:r>
              <a:rPr/>
              <a:t>Emocionalidad negativa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na%20Fina_resultats_R_5opTboCBoMrFPr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R_5opTboCBoMrFPrP</dc:creator>
  <cp:keywords/>
  <dcterms:created xsi:type="dcterms:W3CDTF">2022-11-21T11:00:37Z</dcterms:created>
  <dcterms:modified xsi:type="dcterms:W3CDTF">2022-11-21T11:00:37Z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