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R_1gkL8a9IqRApZIX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tonio%20Lopez%20Manzanera_resultats_R_1gkL8a9IqRApZI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Antonio%20Lopez%20Manzanera_resultats_R_1gkL8a9IqRApZI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tonio%20Lopez%20Manzanera_resultats_R_1gkL8a9IqRApZI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tonio%20Lopez%20Manzanera_resultats_R_1gkL8a9IqRApZI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R_1gkL8a9IqRApZIX</a:t>
            </a:r>
            <a:r>
              <a:rPr/>
              <a:t>, de sexo </a:t>
            </a:r>
            <a:r>
              <a:rPr b="1"/>
              <a:t>Masculino</a:t>
            </a:r>
            <a:r>
              <a:rPr/>
              <a:t> de </a:t>
            </a:r>
            <a:r>
              <a:rPr b="1"/>
              <a:t>72</a:t>
            </a:r>
            <a:r>
              <a:rPr/>
              <a:t> años de edad, con estudios </a:t>
            </a:r>
            <a:r>
              <a:rPr b="1"/>
              <a:t>Formacion profesional</a:t>
            </a:r>
            <a:r>
              <a:rPr/>
              <a:t>, con un puesto de </a:t>
            </a:r>
            <a:r>
              <a:rPr b="1"/>
              <a:t>Director de proyectos </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R_1gkL8a9IqRApZIX</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R_1gkL8a9IqRApZIX</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tonio%20Lopez%20Manzanera_resultats_R_1gkL8a9IqRApZI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tonio%20Lopez%20Manzanera_resultats_R_1gkL8a9IqRApZI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tonio%20Lopez%20Manzanera_resultats_R_1gkL8a9IqRApZI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R_1gkL8a9IqRApZIX</dc:creator>
  <cp:keywords/>
  <dcterms:created xsi:type="dcterms:W3CDTF">2022-11-21T11:24:07Z</dcterms:created>
  <dcterms:modified xsi:type="dcterms:W3CDTF">2022-11-21T11:24:07Z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