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R_2aFuddIdxYDFQAu</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Contenido del trabajo. La persona experimenta </a:t>
            </a:r>
            <a:r>
              <a:rPr i="1"/>
              <a:t>en general</a:t>
            </a:r>
            <a:r>
              <a:rPr/>
              <a:t> poca variedad en su trabajo, mucha inseguridad y aburrimiento.</a:t>
            </a:r>
          </a:p>
          <a:p>
            <a:pPr lvl="0"/>
            <a:r>
              <a:rPr/>
              <a:t>Relaciones personales. La persona experimenta </a:t>
            </a:r>
            <a:r>
              <a:rPr i="1"/>
              <a:t>en general</a:t>
            </a:r>
            <a:r>
              <a:rPr/>
              <a:t> buenas relaciones interpersonales dentro de su contexto laboral.</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Participación y control. La persona experimentas </a:t>
            </a:r>
            <a:r>
              <a:rPr i="1"/>
              <a:t>generalmente</a:t>
            </a:r>
            <a:r>
              <a:rPr/>
              <a:t> pocas o ninguna oportunidad para tomar decisiones en su ámbito laboral.</a:t>
            </a:r>
          </a:p>
        </p:txBody>
      </p:sp>
      <p:pic>
        <p:nvPicPr>
          <p:cNvPr descr="fig:  results\Carlos%20Casado%20Martin_resultats_R_2aFuddIdxYDFQAu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Cultura organizacional. La persona experimenta que en su trabajo existen pocas ocasiones en las que se ha sentido apoyado y que las comunicaciones sean oportunas y efectivas.</a:t>
            </a:r>
          </a:p>
          <a:p>
            <a:pPr lvl="0"/>
            <a:r>
              <a:rPr/>
              <a:t>Desarrollo personal. La persona experimenta </a:t>
            </a:r>
            <a:r>
              <a:rPr i="1"/>
              <a:t>generalmente</a:t>
            </a:r>
            <a:r>
              <a:rPr/>
              <a:t> algunas oportunidades de recibir una promoción en su trabajo.</a:t>
            </a:r>
          </a:p>
          <a:p>
            <a:pPr lvl="0" indent="0" marL="0">
              <a:buNone/>
            </a:pPr>
            <a:r>
              <a:rPr/>
              <a:t>Esta interpretación se basa en Leka, S., &amp; Cox, T. (2008). PRIMA-EF. Best practise in work-related stress management interventions.</a:t>
            </a:r>
          </a:p>
        </p:txBody>
      </p:sp>
      <p:pic>
        <p:nvPicPr>
          <p:cNvPr descr="fig:  results\Carlos%20Casado%20Martin_resultats_R_2aFuddIdxYDFQAu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Carlos%20Casado%20Martin_resultats_R_2aFuddIdxYDFQAu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Carlos%20Casado%20Martin_resultats_R_2aFuddIdxYDFQAu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R_2aFuddIdxYDFQAu</a:t>
            </a:r>
            <a:r>
              <a:rPr/>
              <a:t>, de sexo </a:t>
            </a:r>
            <a:r>
              <a:rPr b="1"/>
              <a:t>Masculino</a:t>
            </a:r>
            <a:r>
              <a:rPr/>
              <a:t> de </a:t>
            </a:r>
            <a:r>
              <a:rPr b="1"/>
              <a:t>44</a:t>
            </a:r>
            <a:r>
              <a:rPr/>
              <a:t> años de edad, con estudios </a:t>
            </a:r>
            <a:r>
              <a:rPr b="1"/>
              <a:t>Superiores</a:t>
            </a:r>
            <a:r>
              <a:rPr/>
              <a:t>, con un puesto de </a:t>
            </a:r>
            <a:r>
              <a:rPr b="1"/>
              <a:t>Administrativo</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R_2aFuddIdxYDFQAu</a:t>
            </a:r>
            <a:r>
              <a:rPr/>
              <a:t> ha respondido al POSS, obteniendo una puntuación de </a:t>
            </a:r>
            <a:r>
              <a:rPr b="1"/>
              <a:t>57.3863636</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R_2aFuddIdxYDFQAu</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(salud estable).</a:t>
            </a:r>
          </a:p>
          <a:p>
            <a:pPr lvl="0"/>
            <a:r>
              <a:rPr/>
              <a:t>Malestar psicológico (mala salud). Este componente está muy elevado y necesita de atención individual.</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Carlos%20Casado%20Martin_resultats_R_2aFuddIdxYDFQAu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Carlos%20Casado%20Martin_resultats_R_2aFuddIdxYDFQAu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Cordialidad (baja)</a:t>
            </a:r>
          </a:p>
          <a:p>
            <a:pPr lvl="0"/>
            <a:r>
              <a:rPr/>
              <a:t>Responsabilidad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Carlos%20Casado%20Martin_resultats_R_2aFuddIdxYDFQAu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R_2aFuddIdxYDFQAu</dc:creator>
  <cp:keywords/>
  <dcterms:created xsi:type="dcterms:W3CDTF">2022-11-21T11:06:11Z</dcterms:created>
  <dcterms:modified xsi:type="dcterms:W3CDTF">2022-11-21T11:06:11Z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