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R_3fB3LjOaDRBkdip</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p:txBody>
      </p:sp>
      <p:pic>
        <p:nvPicPr>
          <p:cNvPr descr="fig:  results\Carlos%20calero%20jaen_resultats_R_3fB3LjOaDRBkdip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Carlos%20calero%20jaen_resultats_R_3fB3LjOaDRBkdip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Carlos%20calero%20jaen_resultats_R_3fB3LjOaDRBkdip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Carlos%20calero%20jaen_resultats_R_3fB3LjOaDRBkdip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R_3fB3LjOaDRBkdip</a:t>
            </a:r>
            <a:r>
              <a:rPr/>
              <a:t>, de sexo </a:t>
            </a:r>
            <a:r>
              <a:rPr b="1"/>
              <a:t>Masculino</a:t>
            </a:r>
            <a:r>
              <a:rPr/>
              <a:t> de </a:t>
            </a:r>
            <a:r>
              <a:rPr b="1"/>
              <a:t>56</a:t>
            </a:r>
            <a:r>
              <a:rPr/>
              <a:t> años de edad, con estudios </a:t>
            </a:r>
            <a:r>
              <a:rPr b="1"/>
              <a:t>Superiores</a:t>
            </a:r>
            <a:r>
              <a:rPr/>
              <a:t>, con un puesto de </a:t>
            </a:r>
            <a:r>
              <a:rPr b="1"/>
              <a:t>Tecnico de PRL</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R_3fB3LjOaDRBkdip</a:t>
            </a:r>
            <a:r>
              <a:rPr/>
              <a:t> ha respondido al POSS, obteniendo una puntuación de </a:t>
            </a:r>
            <a:r>
              <a:rPr b="1"/>
              <a:t>41.7613636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R_3fB3LjOaDRBkdip</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Carlos%20calero%20jaen_resultats_R_3fB3LjOaDRBkdip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Carlos%20calero%20jaen_resultats_R_3fB3LjOaDRBkdip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Carlos%20calero%20jaen_resultats_R_3fB3LjOaDRBkdip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R_3fB3LjOaDRBkdip</dc:creator>
  <cp:keywords/>
  <dcterms:created xsi:type="dcterms:W3CDTF">2022-11-21T11:12:20Z</dcterms:created>
  <dcterms:modified xsi:type="dcterms:W3CDTF">2022-11-21T11:12:20Z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