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R_3EXtKLa5R7jFPbH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Carmen%20Munoz%20Ruiperez%20_resultats_R_3EXtKLa5R7jFPb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Carmen%20Munoz%20Ruiperez%20_resultats_R_3EXtKLa5R7jFPb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rmen%20Munoz%20Ruiperez%20_resultats_R_3EXtKLa5R7jFPb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altos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rmen%20Munoz%20Ruiperez%20_resultats_R_3EXtKLa5R7jFPb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R_3EXtKLa5R7jFPbH</a:t>
            </a:r>
            <a:r>
              <a:rPr/>
              <a:t>, de sexo </a:t>
            </a:r>
            <a:r>
              <a:rPr b="1"/>
              <a:t>Femenino</a:t>
            </a:r>
            <a:r>
              <a:rPr/>
              <a:t> de </a:t>
            </a:r>
            <a:r>
              <a:rPr b="1"/>
              <a:t>54</a:t>
            </a:r>
            <a:r>
              <a:rPr/>
              <a:t> años de edad, con estudios </a:t>
            </a:r>
            <a:r>
              <a:rPr b="1"/>
              <a:t>Superiores</a:t>
            </a:r>
            <a:r>
              <a:rPr/>
              <a:t>, con un puesto de </a:t>
            </a:r>
            <a:r>
              <a:rPr b="1"/>
              <a:t>Jefe Servicio Medicina del Trabajo y Prevencion de Riesgos Laborales </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R_3EXtKLa5R7jFPbH</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R_3EXtKLa5R7jFPbH</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rmen%20Munoz%20Ruiperez%20_resultats_R_3EXtKLa5R7jFPb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(alto). Esta persona muestra </a:t>
            </a:r>
            <a:r>
              <a:rPr i="1"/>
              <a:t>generalmente</a:t>
            </a:r>
            <a:r>
              <a:rPr/>
              <a:t> un compromiso con el trabajo alto, por encima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rmen%20Munoz%20Ruiperez%20_resultats_R_3EXtKLa5R7jFPb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(alta)</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rmen%20Munoz%20Ruiperez%20_resultats_R_3EXtKLa5R7jFPb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R_3EXtKLa5R7jFPbH</dc:creator>
  <cp:keywords/>
  <dcterms:created xsi:type="dcterms:W3CDTF">2022-11-21T11:03:17Z</dcterms:created>
  <dcterms:modified xsi:type="dcterms:W3CDTF">2022-11-21T11:03:17Z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