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R_3O05kIyQIqoclga</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Claudia_resultats_R_3O05kIyQIqoclga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Claudia_resultats_R_3O05kIyQIqoclga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Claudia_resultats_R_3O05kIyQIqoclga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Claudia_resultats_R_3O05kIyQIqoclga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R_3O05kIyQIqoclga</a:t>
            </a:r>
            <a:r>
              <a:rPr/>
              <a:t>, de sexo </a:t>
            </a:r>
            <a:r>
              <a:rPr b="1"/>
              <a:t>Femenino</a:t>
            </a:r>
            <a:r>
              <a:rPr/>
              <a:t> de </a:t>
            </a:r>
            <a:r>
              <a:rPr b="1"/>
              <a:t>25</a:t>
            </a:r>
            <a:r>
              <a:rPr/>
              <a:t> años de edad, con estudios </a:t>
            </a:r>
            <a:r>
              <a:rPr b="1"/>
              <a:t>Superiores</a:t>
            </a:r>
            <a:r>
              <a:rPr/>
              <a:t>, con un puesto de </a:t>
            </a:r>
            <a:r>
              <a:rPr b="1"/>
              <a:t>Contratada predoctoral con beca de Formacion del Profesorado Universitario </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R_3O05kIyQIqoclga</a:t>
            </a:r>
            <a:r>
              <a:rPr/>
              <a:t> ha respondido al POSS, obteniendo una puntuación de </a:t>
            </a:r>
            <a:r>
              <a:rPr b="1"/>
              <a:t>51.7045455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R_3O05kIyQIqoclga</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(salud estable).</a:t>
            </a:r>
          </a:p>
          <a:p>
            <a:pPr lvl="0"/>
            <a:r>
              <a:rPr/>
              <a:t>Malestar psicológico (mala salud). Este componente está muy elevado y necesita de atención individual.</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Claudia_resultats_R_3O05kIyQIqoclga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Claudia_resultats_R_3O05kIyQIqoclga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Apertura (medio).</a:t>
            </a:r>
          </a:p>
          <a:p>
            <a:pPr lvl="0"/>
            <a:r>
              <a:rPr/>
              <a:t>Extraversión (medio).</a:t>
            </a:r>
          </a:p>
          <a:p>
            <a:pPr lvl="0"/>
            <a:r>
              <a:rPr/>
              <a:t>Emocionalidad negativa (alta)</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Claudia_resultats_R_3O05kIyQIqoclga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R_3O05kIyQIqoclga</dc:creator>
  <cp:keywords/>
  <dcterms:created xsi:type="dcterms:W3CDTF">2022-11-21T11:20:41Z</dcterms:created>
  <dcterms:modified xsi:type="dcterms:W3CDTF">2022-11-21T11:20:41Z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