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R_3n8eWQp47iWGADi</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VA%20AZNAR%20TERRAN_resultats_R_3n8eWQp47iWGADi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VA%20AZNAR%20TERRAN_resultats_R_3n8eWQp47iWGADi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VA%20AZNAR%20TERRAN_resultats_R_3n8eWQp47iWGADi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VA%20AZNAR%20TERRAN_resultats_R_3n8eWQp47iWGADi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R_3n8eWQp47iWGADi</a:t>
            </a:r>
            <a:r>
              <a:rPr/>
              <a:t>, de sexo </a:t>
            </a:r>
            <a:r>
              <a:rPr b="1"/>
              <a:t>Femenino</a:t>
            </a:r>
            <a:r>
              <a:rPr/>
              <a:t> de </a:t>
            </a:r>
            <a:r>
              <a:rPr b="1"/>
              <a:t>58</a:t>
            </a:r>
            <a:r>
              <a:rPr/>
              <a:t> años de edad, con estudios </a:t>
            </a:r>
            <a:r>
              <a:rPr b="1"/>
              <a:t>Superiores</a:t>
            </a:r>
            <a:r>
              <a:rPr/>
              <a:t>, con un puesto de </a:t>
            </a:r>
            <a:r>
              <a:rPr b="1"/>
              <a:t>Medico del Trabajo</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R_3n8eWQp47iWGADi</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R_3n8eWQp47iWGADi</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VA%20AZNAR%20TERRAN_resultats_R_3n8eWQp47iWGADi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VA%20AZNAR%20TERRAN_resultats_R_3n8eWQp47iWGADi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VA%20AZNAR%20TERRAN_resultats_R_3n8eWQp47iWGADi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R_3n8eWQp47iWGADi</dc:creator>
  <cp:keywords/>
  <dcterms:created xsi:type="dcterms:W3CDTF">2022-11-21T11:17:08Z</dcterms:created>
  <dcterms:modified xsi:type="dcterms:W3CDTF">2022-11-21T11:17:08Z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