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R_2qDj6CDPdJPbyo8</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Elisabeth_resultats_R_2qDj6CDPdJPbyo8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Elisabeth_resultats_R_2qDj6CDPdJPbyo8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Elisabeth_resultats_R_2qDj6CDPdJPbyo8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Elisabeth_resultats_R_2qDj6CDPdJPbyo8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R_2qDj6CDPdJPbyo8</a:t>
            </a:r>
            <a:r>
              <a:rPr/>
              <a:t>, de sexo </a:t>
            </a:r>
            <a:r>
              <a:rPr b="1"/>
              <a:t>Femenino</a:t>
            </a:r>
            <a:r>
              <a:rPr/>
              <a:t> de </a:t>
            </a:r>
            <a:r>
              <a:rPr b="1"/>
              <a:t>50</a:t>
            </a:r>
            <a:r>
              <a:rPr/>
              <a:t> años de edad, con estudios </a:t>
            </a:r>
            <a:r>
              <a:rPr b="1"/>
              <a:t>Superiores</a:t>
            </a:r>
            <a:r>
              <a:rPr/>
              <a:t>, con un puesto de </a:t>
            </a:r>
            <a:r>
              <a:rPr b="1"/>
              <a:t>Medico del Trabajo</a:t>
            </a:r>
            <a:r>
              <a:rPr/>
              <a:t>, de la provincia de </a:t>
            </a:r>
            <a:r>
              <a:rPr b="1"/>
              <a:t>Valencia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R_2qDj6CDPdJPbyo8</a:t>
            </a:r>
            <a:r>
              <a:rPr/>
              <a:t> ha respondido al POSS, obteniendo una puntuación de </a:t>
            </a:r>
            <a:r>
              <a:rPr b="1"/>
              <a:t>53.125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R_2qDj6CDPdJPbyo8</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Elisabeth_resultats_R_2qDj6CDPdJPbyo8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Compromiso de trabajo (bajo). Esta persona muestra </a:t>
            </a:r>
            <a:r>
              <a:rPr i="1"/>
              <a:t>generalmente</a:t>
            </a:r>
            <a:r>
              <a:rPr/>
              <a:t> un compromiso con el trabajo bajo, por debajo de la población.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Elisabeth_resultats_R_2qDj6CDPdJPbyo8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Elisabeth_resultats_R_2qDj6CDPdJPbyo8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R_2qDj6CDPdJPbyo8</dc:creator>
  <cp:keywords/>
  <dcterms:created xsi:type="dcterms:W3CDTF">2022-11-21T11:10:02Z</dcterms:created>
  <dcterms:modified xsi:type="dcterms:W3CDTF">2022-11-21T11:10:02Z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