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R_UbcCqGhY0cdPD0t</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en general</a:t>
            </a:r>
            <a:r>
              <a:rPr/>
              <a:t> buenas relaciones interpersonales dentro de su contexto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Participación y control. La persona experimentas </a:t>
            </a:r>
            <a:r>
              <a:rPr i="1"/>
              <a:t>generalmente</a:t>
            </a:r>
            <a:r>
              <a:rPr/>
              <a:t> pocas o ninguna oportunidad para tomar decisiones en su ámbito laboral.</a:t>
            </a:r>
          </a:p>
        </p:txBody>
      </p:sp>
      <p:pic>
        <p:nvPicPr>
          <p:cNvPr descr="fig:  results\Enrique%20Yebra_resultats_R_UbcCqGhY0cdPD0t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indent="0" marL="0">
              <a:buNone/>
            </a:pPr>
            <a:r>
              <a:rPr/>
              <a:t>Esta interpretación se basa en Leka, S., &amp; Cox, T. (2008). PRIMA-EF. Best practise in work-related stress management interventions.</a:t>
            </a:r>
          </a:p>
        </p:txBody>
      </p:sp>
      <p:pic>
        <p:nvPicPr>
          <p:cNvPr descr="fig:  results\Enrique%20Yebra_resultats_R_UbcCqGhY0cdPD0t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nrique%20Yebra_resultats_R_UbcCqGhY0cdPD0t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nrique%20Yebra_resultats_R_UbcCqGhY0cdPD0t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R_UbcCqGhY0cdPD0t</a:t>
            </a:r>
            <a:r>
              <a:rPr/>
              <a:t>, de sexo </a:t>
            </a:r>
            <a:r>
              <a:rPr b="1"/>
              <a:t>Masculino</a:t>
            </a:r>
            <a:r>
              <a:rPr/>
              <a:t> de </a:t>
            </a:r>
            <a:r>
              <a:rPr b="1"/>
              <a:t>49</a:t>
            </a:r>
            <a:r>
              <a:rPr/>
              <a:t> años de edad, con estudios </a:t>
            </a:r>
            <a:r>
              <a:rPr b="1"/>
              <a:t>Secundaria</a:t>
            </a:r>
            <a:r>
              <a:rPr/>
              <a:t>, con un puesto de </a:t>
            </a:r>
            <a:r>
              <a:rPr b="1"/>
              <a:t>Capataz de contrata de RSU y Limpieza Viaria</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R_UbcCqGhY0cdPD0t</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R_UbcCqGhY0cdPD0t</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simpática (buena salud).</a:t>
            </a:r>
          </a:p>
          <a:p>
            <a:pPr lvl="0"/>
            <a:r>
              <a:rPr/>
              <a:t>Ansiedad vasovagal (salud estable).</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nrique%20Yebra_resultats_R_UbcCqGhY0cdPD0t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nrique%20Yebra_resultats_R_UbcCqGhY0cdPD0t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nrique%20Yebra_resultats_R_UbcCqGhY0cdPD0t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R_UbcCqGhY0cdPD0t</dc:creator>
  <cp:keywords/>
  <dcterms:created xsi:type="dcterms:W3CDTF">2022-11-21T11:24:40Z</dcterms:created>
  <dcterms:modified xsi:type="dcterms:W3CDTF">2022-11-21T11:24:40Z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