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R_3qP51lzIHOrlYg8</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Contenido del trabajo. La persona experimenta </a:t>
            </a:r>
            <a:r>
              <a:rPr i="1"/>
              <a:t>en general</a:t>
            </a:r>
            <a:r>
              <a:rPr/>
              <a:t> poca variedad en su trabajo, mucha inseguridad y aburrimiento.</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Esther_resultats_R_3qP51lzIHOrlYg8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Esther_resultats_R_3qP51lzIHOrlYg8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Esther_resultats_R_3qP51lzIHOrlYg8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Esther_resultats_R_3qP51lzIHOrlYg8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R_3qP51lzIHOrlYg8</a:t>
            </a:r>
            <a:r>
              <a:rPr/>
              <a:t>, de sexo </a:t>
            </a:r>
            <a:r>
              <a:rPr b="1"/>
              <a:t>Femenino</a:t>
            </a:r>
            <a:r>
              <a:rPr/>
              <a:t> de </a:t>
            </a:r>
            <a:r>
              <a:rPr b="1"/>
              <a:t>45</a:t>
            </a:r>
            <a:r>
              <a:rPr/>
              <a:t> años de edad, con estudios </a:t>
            </a:r>
            <a:r>
              <a:rPr b="1"/>
              <a:t>Superiores</a:t>
            </a:r>
            <a:r>
              <a:rPr/>
              <a:t>, con un puesto de </a:t>
            </a:r>
            <a:r>
              <a:rPr b="1"/>
              <a:t>Administrativa </a:t>
            </a:r>
            <a:r>
              <a:rPr/>
              <a:t>, de la provincia de </a:t>
            </a:r>
            <a:r>
              <a:rPr b="1"/>
              <a:t>Valencia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R_3qP51lzIHOrlYg8</a:t>
            </a:r>
            <a:r>
              <a:rPr/>
              <a:t> ha respondido al POSS, obteniendo una puntuación de </a:t>
            </a:r>
            <a:r>
              <a:rPr b="1"/>
              <a:t>53.125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R_3qP51lzIHOrlYg8</a:t>
            </a:r>
            <a:r>
              <a:rPr/>
              <a:t> ha respondido al WAS, obteniendo una puntuación de </a:t>
            </a:r>
            <a:r>
              <a:rPr b="1"/>
              <a:t>46.6528678</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simpática (buena salud).</a:t>
            </a:r>
          </a:p>
          <a:p>
            <a:pPr lvl="0"/>
            <a:r>
              <a:rPr/>
              <a:t>Ansiedad vasovagal (salud estable).</a:t>
            </a:r>
          </a:p>
          <a:p>
            <a:pPr lvl="0"/>
            <a:r>
              <a:rPr/>
              <a:t>Depresión (salud estable).</a:t>
            </a:r>
          </a:p>
          <a:p>
            <a:pPr lvl="0"/>
            <a:r>
              <a:rPr/>
              <a:t>Malestar psicológico (mala salud). Este componente está muy elevado y necesita de atención individual.</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Esther_resultats_R_3qP51lzIHOrlYg8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Esther_resultats_R_3qP51lzIHOrlYg8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Esther_resultats_R_3qP51lzIHOrlYg8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R_3qP51lzIHOrlYg8</dc:creator>
  <cp:keywords/>
  <dcterms:created xsi:type="dcterms:W3CDTF">2022-11-21T11:26:18Z</dcterms:created>
  <dcterms:modified xsi:type="dcterms:W3CDTF">2022-11-21T11:26:18Z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