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R_2QFGOhMsvYYXemw</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Carga y ritmo de trabajo. La persona muestra </a:t>
            </a:r>
            <a:r>
              <a:rPr i="1"/>
              <a:t>en general</a:t>
            </a:r>
            <a:r>
              <a:rPr/>
              <a:t> una carga de trabajo alta: mucha presión por entregas a tiempo y una cantidad de trabajo por encima de sus capacidades de respuesta.</a:t>
            </a:r>
          </a:p>
          <a:p>
            <a:pPr lvl="0"/>
            <a:r>
              <a:rPr/>
              <a:t>Contenido del trabajo. La persona experimenta </a:t>
            </a:r>
            <a:r>
              <a:rPr i="1"/>
              <a:t>en general</a:t>
            </a:r>
            <a:r>
              <a:rPr/>
              <a:t> que su trabajo es variado y le llena de sentido.</a:t>
            </a:r>
          </a:p>
        </p:txBody>
      </p:sp>
      <p:pic>
        <p:nvPicPr>
          <p:cNvPr descr="fig:  results\Eva%20Frago%20Corao_resultats_R_2QFGOhMsvYYXemw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Eva%20Frago%20Corao_resultats_R_2QFGOhMsvYYXemw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Eva%20Frago%20Corao_resultats_R_2QFGOhMsvYYXemw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Eva%20Frago%20Corao_resultats_R_2QFGOhMsvYYXemw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R_2QFGOhMsvYYXemw</a:t>
            </a:r>
            <a:r>
              <a:rPr/>
              <a:t>, de sexo </a:t>
            </a:r>
            <a:r>
              <a:rPr b="1"/>
              <a:t>Femenino</a:t>
            </a:r>
            <a:r>
              <a:rPr/>
              <a:t> de </a:t>
            </a:r>
            <a:r>
              <a:rPr b="1"/>
              <a:t>55</a:t>
            </a:r>
            <a:r>
              <a:rPr/>
              <a:t> años de edad, con estudios </a:t>
            </a:r>
            <a:r>
              <a:rPr b="1"/>
              <a:t>Formacion profesional</a:t>
            </a:r>
            <a:r>
              <a:rPr/>
              <a:t>, con un puesto de </a:t>
            </a:r>
            <a:r>
              <a:rPr b="1"/>
              <a:t>Auxiliar administrativo</a:t>
            </a:r>
            <a:r>
              <a:rPr/>
              <a:t>, de la provincia de </a:t>
            </a:r>
            <a:r>
              <a:rPr b="1"/>
              <a:t>Zaragoza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R_2QFGOhMsvYYXemw</a:t>
            </a:r>
            <a:r>
              <a:rPr/>
              <a:t> ha respondido al POSS, obteniendo una puntuación de </a:t>
            </a:r>
            <a:r>
              <a:rPr b="1"/>
              <a:t>40.3409091</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R_2QFGOhMsvYYXemw</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Eva%20Frago%20Corao_resultats_R_2QFGOhMsvYYXemw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(alto). Esta persona muestra </a:t>
            </a:r>
            <a:r>
              <a:rPr i="1"/>
              <a:t>generalmente</a:t>
            </a:r>
            <a:r>
              <a:rPr/>
              <a:t> un compromiso con el trabajo alto, por encima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Eva%20Frago%20Corao_resultats_R_2QFGOhMsvYYXemw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Eva%20Frago%20Corao_resultats_R_2QFGOhMsvYYXemw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R_2QFGOhMsvYYXemw</dc:creator>
  <cp:keywords/>
  <dcterms:created xsi:type="dcterms:W3CDTF">2022-11-21T11:17:56Z</dcterms:created>
  <dcterms:modified xsi:type="dcterms:W3CDTF">2022-11-21T11:17:56Z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