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R_3Ld9yuyU2eq365t</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Garrido%20Hernandez_resultats_R_3Ld9yuyU2eq365t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Garrido%20Hernandez_resultats_R_3Ld9yuyU2eq365t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Garrido%20Hernandez_resultats_R_3Ld9yuyU2eq365t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Garrido%20Hernandez_resultats_R_3Ld9yuyU2eq365t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R_3Ld9yuyU2eq365t</a:t>
            </a:r>
            <a:r>
              <a:rPr/>
              <a:t>, de sexo </a:t>
            </a:r>
            <a:r>
              <a:rPr b="1"/>
              <a:t>Femenino</a:t>
            </a:r>
            <a:r>
              <a:rPr/>
              <a:t> de </a:t>
            </a:r>
            <a:r>
              <a:rPr b="1"/>
              <a:t>40</a:t>
            </a:r>
            <a:r>
              <a:rPr/>
              <a:t> años de edad, con estudios </a:t>
            </a:r>
            <a:r>
              <a:rPr b="1"/>
              <a:t>Superiores</a:t>
            </a:r>
            <a:r>
              <a:rPr/>
              <a:t>, con un puesto de </a:t>
            </a:r>
            <a:r>
              <a:rPr b="1"/>
              <a:t>Tecnico especialista de laboratorio (categoroa c1)</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R_3Ld9yuyU2eq365t</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R_3Ld9yuyU2eq365t</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Garrido%20Hernandez_resultats_R_3Ld9yuyU2eq365t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Garrido%20Hernandez_resultats_R_3Ld9yuyU2eq365t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Garrido%20Hernandez_resultats_R_3Ld9yuyU2eq365t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R_3Ld9yuyU2eq365t</dc:creator>
  <cp:keywords/>
  <dcterms:created xsi:type="dcterms:W3CDTF">2022-11-21T11:20:30Z</dcterms:created>
  <dcterms:modified xsi:type="dcterms:W3CDTF">2022-11-21T11:20:30Z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