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R_WiiouS5A8NB2tR7</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HUGO%20_resultats_R_WiiouS5A8NB2tR7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HUGO%20_resultats_R_WiiouS5A8NB2tR7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HUGO%20_resultats_R_WiiouS5A8NB2tR7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HUGO%20_resultats_R_WiiouS5A8NB2tR7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R_WiiouS5A8NB2tR7</a:t>
            </a:r>
            <a:r>
              <a:rPr/>
              <a:t>, de sexo </a:t>
            </a:r>
            <a:r>
              <a:rPr b="1"/>
              <a:t>Masculino</a:t>
            </a:r>
            <a:r>
              <a:rPr/>
              <a:t> de </a:t>
            </a:r>
            <a:r>
              <a:rPr b="1"/>
              <a:t>47</a:t>
            </a:r>
            <a:r>
              <a:rPr/>
              <a:t> años de edad, con estudios </a:t>
            </a:r>
            <a:r>
              <a:rPr b="1"/>
              <a:t>Superiores</a:t>
            </a:r>
            <a:r>
              <a:rPr/>
              <a:t>, con un puesto de </a:t>
            </a:r>
            <a:r>
              <a:rPr b="1"/>
              <a:t>TECNICO RIESGOS LABORALES</a:t>
            </a:r>
            <a:r>
              <a:rPr/>
              <a:t>, de la provincia de </a:t>
            </a:r>
            <a:r>
              <a:rPr b="1"/>
              <a:t>La Rioja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R_WiiouS5A8NB2tR7</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R_WiiouS5A8NB2tR7</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HUGO%20_resultats_R_WiiouS5A8NB2tR7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HUGO%20_resultats_R_WiiouS5A8NB2tR7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(baja)</a:t>
            </a:r>
          </a:p>
          <a:p>
            <a:pPr lvl="0"/>
            <a:r>
              <a:rPr/>
              <a:t>Apertura (baja)</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HUGO%20_resultats_R_WiiouS5A8NB2tR7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R_WiiouS5A8NB2tR7</dc:creator>
  <cp:keywords/>
  <dcterms:created xsi:type="dcterms:W3CDTF">2022-11-21T11:02:01Z</dcterms:created>
  <dcterms:modified xsi:type="dcterms:W3CDTF">2022-11-21T11:02:01Z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