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R_OxSOXQqy9Y2xMk1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Helena%20Estopa%20Pujol_resultats_R_OxSOXQqy9Y2xMk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Helena%20Estopa%20Pujol_resultats_R_OxSOXQqy9Y2xMk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Helena%20Estopa%20Pujol_resultats_R_OxSOXQqy9Y2xMk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Helena%20Estopa%20Pujol_resultats_R_OxSOXQqy9Y2xMk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R_OxSOXQqy9Y2xMk1</a:t>
            </a:r>
            <a:r>
              <a:rPr/>
              <a:t>, de sexo </a:t>
            </a:r>
            <a:r>
              <a:rPr b="1"/>
              <a:t>Femenino</a:t>
            </a:r>
            <a:r>
              <a:rPr/>
              <a:t> de </a:t>
            </a:r>
            <a:r>
              <a:rPr b="1"/>
              <a:t>63</a:t>
            </a:r>
            <a:r>
              <a:rPr/>
              <a:t> años de edad, con estudios </a:t>
            </a:r>
            <a:r>
              <a:rPr b="1"/>
              <a:t>Superiores</a:t>
            </a:r>
            <a:r>
              <a:rPr/>
              <a:t>, con un puesto de </a:t>
            </a:r>
            <a:r>
              <a:rPr b="1"/>
              <a:t>medico de sanidad maritima</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R_OxSOXQqy9Y2xMk1</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R_OxSOXQqy9Y2xMk1</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Helena%20Estopa%20Pujol_resultats_R_OxSOXQqy9Y2xMk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Helena%20Estopa%20Pujol_resultats_R_OxSOXQqy9Y2xMk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Responsabilidad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Helena%20Estopa%20Pujol_resultats_R_OxSOXQqy9Y2xMk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R_OxSOXQqy9Y2xMk1</dc:creator>
  <cp:keywords/>
  <dcterms:created xsi:type="dcterms:W3CDTF">2022-11-21T11:20:58Z</dcterms:created>
  <dcterms:modified xsi:type="dcterms:W3CDTF">2022-11-21T11:20:58Z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