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R_1eRiKBtT13jluUC</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en general</a:t>
            </a:r>
            <a:r>
              <a:rPr/>
              <a:t> poca variedad en su trabajo, mucha inseguridad y aburrimiento.</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Inmaculada%20Concepcion_resultats_R_1eRiKBtT13jluUC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que en su trabajo existen pocas ocasiones en las que se ha sentido apoyado y que las comunicaciones sean oportunas y efectivas.</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Inmaculada%20Concepcion_resultats_R_1eRiKBtT13jluUC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Inmaculada%20Concepcion_resultats_R_1eRiKBtT13jluUC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Inmaculada%20Concepcion_resultats_R_1eRiKBtT13jluUC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R_1eRiKBtT13jluUC</a:t>
            </a:r>
            <a:r>
              <a:rPr/>
              <a:t>, de sexo </a:t>
            </a:r>
            <a:r>
              <a:rPr b="1"/>
              <a:t>Femenino</a:t>
            </a:r>
            <a:r>
              <a:rPr/>
              <a:t> de </a:t>
            </a:r>
            <a:r>
              <a:rPr b="1"/>
              <a:t>51</a:t>
            </a:r>
            <a:r>
              <a:rPr/>
              <a:t> años de edad, con estudios </a:t>
            </a:r>
            <a:r>
              <a:rPr b="1"/>
              <a:t>Superiores</a:t>
            </a:r>
            <a:r>
              <a:rPr/>
              <a:t>, con un puesto de </a:t>
            </a:r>
            <a:r>
              <a:rPr b="1"/>
              <a:t>DUE </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R_1eRiKBtT13jluUC</a:t>
            </a:r>
            <a:r>
              <a:rPr/>
              <a:t> ha respondido al POSS, obteniendo una puntuación de </a:t>
            </a:r>
            <a:r>
              <a:rPr b="1"/>
              <a:t>41.7613636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R_1eRiKBtT13jluUC</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Inmaculada%20Concepcion_resultats_R_1eRiKBtT13jluUC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Inmaculada%20Concepcion_resultats_R_1eRiKBtT13jluUC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Extraversión (baja)</a:t>
            </a:r>
          </a:p>
          <a:p>
            <a:pPr lvl="0"/>
            <a:r>
              <a:rPr/>
              <a:t>Responsabilidad (medio).</a:t>
            </a:r>
          </a:p>
          <a:p>
            <a:pPr lvl="0"/>
            <a:r>
              <a:rPr/>
              <a:t>Cordialidad (medio).</a:t>
            </a:r>
          </a:p>
          <a:p>
            <a:pPr lvl="0"/>
            <a:r>
              <a:rPr/>
              <a:t>Apertura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Inmaculada%20Concepcion_resultats_R_1eRiKBtT13jluUC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R_1eRiKBtT13jluUC</dc:creator>
  <cp:keywords/>
  <dcterms:created xsi:type="dcterms:W3CDTF">2022-11-21T11:18:14Z</dcterms:created>
  <dcterms:modified xsi:type="dcterms:W3CDTF">2022-11-21T11:18:14Z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