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R_2wS52t5xn6o7Tzx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Inmaculada%20Olmos%20Gimeno_resultats_R_2wS52t5xn6o7Tz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Inmaculada%20Olmos%20Gimeno_resultats_R_2wS52t5xn6o7Tz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nmaculada%20Olmos%20Gimeno_resultats_R_2wS52t5xn6o7Tz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nmaculada%20Olmos%20Gimeno_resultats_R_2wS52t5xn6o7Tz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R_2wS52t5xn6o7Tzx</a:t>
            </a:r>
            <a:r>
              <a:rPr/>
              <a:t>, de sexo </a:t>
            </a:r>
            <a:r>
              <a:rPr b="1"/>
              <a:t>Femenino</a:t>
            </a:r>
            <a:r>
              <a:rPr/>
              <a:t> de </a:t>
            </a:r>
            <a:r>
              <a:rPr b="1"/>
              <a:t>48</a:t>
            </a:r>
            <a:r>
              <a:rPr/>
              <a:t> años de edad, con estudios </a:t>
            </a:r>
            <a:r>
              <a:rPr b="1"/>
              <a:t>Formacion profesional</a:t>
            </a:r>
            <a:r>
              <a:rPr/>
              <a:t>, con un puesto de </a:t>
            </a:r>
            <a:r>
              <a:rPr b="1"/>
              <a:t>Tecnico superior de laboratorio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R_2wS52t5xn6o7Tzx</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R_2wS52t5xn6o7Tzx</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nmaculada%20Olmos%20Gimeno_resultats_R_2wS52t5xn6o7Tz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nmaculada%20Olmos%20Gimeno_resultats_R_2wS52t5xn6o7Tz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nmaculada%20Olmos%20Gimeno_resultats_R_2wS52t5xn6o7Tz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R_2wS52t5xn6o7Tzx</dc:creator>
  <cp:keywords/>
  <dcterms:created xsi:type="dcterms:W3CDTF">2022-11-21T11:01:42Z</dcterms:created>
  <dcterms:modified xsi:type="dcterms:W3CDTF">2022-11-21T11:01:42Z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