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R_2WAnzdZipuWR8k1</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OSE%20ANGEL%20GUERRA%20CUENCA_resultats_R_2WAnzdZipuWR8k1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SE%20ANGEL%20GUERRA%20CUENCA_resultats_R_2WAnzdZipuWR8k1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20ANGEL%20GUERRA%20CUENCA_resultats_R_2WAnzdZipuWR8k1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20ANGEL%20GUERRA%20CUENCA_resultats_R_2WAnzdZipuWR8k1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R_2WAnzdZipuWR8k1</a:t>
            </a:r>
            <a:r>
              <a:rPr/>
              <a:t>, de sexo </a:t>
            </a:r>
            <a:r>
              <a:rPr b="1"/>
              <a:t>Masculino</a:t>
            </a:r>
            <a:r>
              <a:rPr/>
              <a:t> de </a:t>
            </a:r>
            <a:r>
              <a:rPr b="1"/>
              <a:t>60</a:t>
            </a:r>
            <a:r>
              <a:rPr/>
              <a:t> años de edad, con estudios </a:t>
            </a:r>
            <a:r>
              <a:rPr b="1"/>
              <a:t>Superiores</a:t>
            </a:r>
            <a:r>
              <a:rPr/>
              <a:t>, con un puesto de </a:t>
            </a:r>
            <a:r>
              <a:rPr b="1"/>
              <a:t>Director adjunto division EHS de SGS TECNOS </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R_2WAnzdZipuWR8k1</a:t>
            </a:r>
            <a:r>
              <a:rPr/>
              <a:t> ha respondido al POSS, obteniendo una puntuación de </a:t>
            </a:r>
            <a:r>
              <a:rPr b="1"/>
              <a:t>53.125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R_2WAnzdZipuWR8k1</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20ANGEL%20GUERRA%20CUENCA_resultats_R_2WAnzdZipuWR8k1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(alto). Esta persona muestra </a:t>
            </a:r>
            <a:r>
              <a:rPr i="1"/>
              <a:t>generalmente</a:t>
            </a:r>
            <a:r>
              <a:rPr/>
              <a:t> un compromiso con el trabajo alto, por encima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20ANGEL%20GUERRA%20CUENCA_resultats_R_2WAnzdZipuWR8k1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20ANGEL%20GUERRA%20CUENCA_resultats_R_2WAnzdZipuWR8k1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R_2WAnzdZipuWR8k1</dc:creator>
  <cp:keywords/>
  <dcterms:created xsi:type="dcterms:W3CDTF">2022-11-21T11:09:22Z</dcterms:created>
  <dcterms:modified xsi:type="dcterms:W3CDTF">2022-11-21T11:09:22Z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