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R_2ZE4RyaOeSFf3T1</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JOSE%20LUIS%20PONS_resultats_R_2ZE4RyaOeSFf3T1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a:r>
              <a:rPr/>
              <a:t>Desarrollo personal. La persona experimenta muchas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JOSE%20LUIS%20PONS_resultats_R_2ZE4RyaOeSFf3T1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OSE%20LUIS%20PONS_resultats_R_2ZE4RyaOeSFf3T1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OSE%20LUIS%20PONS_resultats_R_2ZE4RyaOeSFf3T1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R_2ZE4RyaOeSFf3T1</a:t>
            </a:r>
            <a:r>
              <a:rPr/>
              <a:t>, de sexo </a:t>
            </a:r>
            <a:r>
              <a:rPr b="1"/>
              <a:t>Masculino</a:t>
            </a:r>
            <a:r>
              <a:rPr/>
              <a:t> de </a:t>
            </a:r>
            <a:r>
              <a:rPr b="1"/>
              <a:t>63</a:t>
            </a:r>
            <a:r>
              <a:rPr/>
              <a:t> años de edad, con estudios </a:t>
            </a:r>
            <a:r>
              <a:rPr b="1"/>
              <a:t>Superiores</a:t>
            </a:r>
            <a:r>
              <a:rPr/>
              <a:t>, con un puesto de </a:t>
            </a:r>
            <a:r>
              <a:rPr b="1"/>
              <a:t>ABOGADO</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R_2ZE4RyaOeSFf3T1</a:t>
            </a:r>
            <a:r>
              <a:rPr/>
              <a:t> ha respondido al POSS, obteniendo una puntuación de </a:t>
            </a:r>
            <a:r>
              <a:rPr b="1"/>
              <a:t>50.2840909</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R_2ZE4RyaOeSFf3T1</a:t>
            </a:r>
            <a:r>
              <a:rPr/>
              <a:t> ha respondido al WAS, obteniendo una puntuación de </a:t>
            </a:r>
            <a:r>
              <a:rPr b="1"/>
              <a:t>56.9674253</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OSE%20LUIS%20PONS_resultats_R_2ZE4RyaOeSFf3T1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OSE%20LUIS%20PONS_resultats_R_2ZE4RyaOeSFf3T1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OSE%20LUIS%20PONS_resultats_R_2ZE4RyaOeSFf3T1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R_2ZE4RyaOeSFf3T1</dc:creator>
  <cp:keywords/>
  <dcterms:created xsi:type="dcterms:W3CDTF">2022-11-21T11:02:37Z</dcterms:created>
  <dcterms:modified xsi:type="dcterms:W3CDTF">2022-11-21T11:02:37Z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