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R_2qwvkZT6bx4REy2</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sefa%20Fernandez%20Zambudio_resultats_R_2qwvkZT6bx4REy2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Josefa%20Fernandez%20Zambudio_resultats_R_2qwvkZT6bx4REy2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fa%20Fernandez%20Zambudio_resultats_R_2qwvkZT6bx4REy2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altos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fa%20Fernandez%20Zambudio_resultats_R_2qwvkZT6bx4REy2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R_2qwvkZT6bx4REy2</a:t>
            </a:r>
            <a:r>
              <a:rPr/>
              <a:t>, de sexo </a:t>
            </a:r>
            <a:r>
              <a:rPr b="1"/>
              <a:t>Femenino</a:t>
            </a:r>
            <a:r>
              <a:rPr/>
              <a:t> de </a:t>
            </a:r>
            <a:r>
              <a:rPr b="1"/>
              <a:t>40</a:t>
            </a:r>
            <a:r>
              <a:rPr/>
              <a:t> años de edad, con estudios </a:t>
            </a:r>
            <a:r>
              <a:rPr b="1"/>
              <a:t>Superiores</a:t>
            </a:r>
            <a:r>
              <a:rPr/>
              <a:t>, con un puesto de </a:t>
            </a:r>
            <a:r>
              <a:rPr b="1"/>
              <a:t>Profesora contratada doctora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R_2qwvkZT6bx4REy2</a:t>
            </a:r>
            <a:r>
              <a:rPr/>
              <a:t> ha respondido al POSS, obteniendo una puntuación de </a:t>
            </a:r>
            <a:r>
              <a:rPr b="1"/>
              <a:t>55.9659091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R_2qwvkZT6bx4REy2</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fa%20Fernandez%20Zambudio_resultats_R_2qwvkZT6bx4REy2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(alto). Esta persona muestra </a:t>
            </a:r>
            <a:r>
              <a:rPr i="1"/>
              <a:t>generalmente</a:t>
            </a:r>
            <a:r>
              <a:rPr/>
              <a:t> un compromiso con el trabajo alto, por encima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fa%20Fernandez%20Zambudio_resultats_R_2qwvkZT6bx4REy2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Extraversión (medio).</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fa%20Fernandez%20Zambudio_resultats_R_2qwvkZT6bx4REy2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R_2qwvkZT6bx4REy2</dc:creator>
  <cp:keywords/>
  <dcterms:created xsi:type="dcterms:W3CDTF">2022-11-21T11:09:30Z</dcterms:created>
  <dcterms:modified xsi:type="dcterms:W3CDTF">2022-11-21T11:09:30Z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