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R_2CEeIAoDeoB1kkG</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Jsf_resultats_R_2CEeIAoDeoB1kkG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sf_resultats_R_2CEeIAoDeoB1kkG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sf_resultats_R_2CEeIAoDeoB1kkG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sf_resultats_R_2CEeIAoDeoB1kkG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R_2CEeIAoDeoB1kkG</a:t>
            </a:r>
            <a:r>
              <a:rPr/>
              <a:t>, de sexo </a:t>
            </a:r>
            <a:r>
              <a:rPr b="1"/>
              <a:t>Masculino</a:t>
            </a:r>
            <a:r>
              <a:rPr/>
              <a:t> de </a:t>
            </a:r>
            <a:r>
              <a:rPr b="1"/>
              <a:t>62</a:t>
            </a:r>
            <a:r>
              <a:rPr/>
              <a:t> años de edad, con estudios </a:t>
            </a:r>
            <a:r>
              <a:rPr b="1"/>
              <a:t>Superiores</a:t>
            </a:r>
            <a:r>
              <a:rPr/>
              <a:t>, con un puesto de </a:t>
            </a:r>
            <a:r>
              <a:rPr b="1"/>
              <a:t>Director tecnico medicina del trabajo </a:t>
            </a:r>
            <a:r>
              <a:rPr/>
              <a:t>, de la provincia de </a:t>
            </a:r>
            <a:r>
              <a:rPr b="1"/>
              <a:t>Castellon</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R_2CEeIAoDeoB1kkG</a:t>
            </a:r>
            <a:r>
              <a:rPr/>
              <a:t> ha respondido al POSS, obteniendo una puntuación de </a:t>
            </a:r>
            <a:r>
              <a:rPr b="1"/>
              <a:t>37.5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R_2CEeIAoDeoB1kkG</a:t>
            </a:r>
            <a:r>
              <a:rPr/>
              <a:t> ha respondido al WAS, obteniendo una puntuación de </a:t>
            </a:r>
            <a:r>
              <a:rPr b="1"/>
              <a:t>51.8101466</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sf_resultats_R_2CEeIAoDeoB1kkG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sf_resultats_R_2CEeIAoDeoB1kkG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sf_resultats_R_2CEeIAoDeoB1kkG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R_2CEeIAoDeoB1kkG</dc:creator>
  <cp:keywords/>
  <dcterms:created xsi:type="dcterms:W3CDTF">2022-11-21T11:14:09Z</dcterms:created>
  <dcterms:modified xsi:type="dcterms:W3CDTF">2022-11-21T11:14:09Z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