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R_2ymfk7oaxAkktl3</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Contenido del trabajo. La persona experimenta </a:t>
            </a:r>
            <a:r>
              <a:rPr i="1"/>
              <a:t>en general</a:t>
            </a:r>
            <a:r>
              <a:rPr/>
              <a:t> poca variedad en su trabajo, mucha inseguridad y aburrimiento.</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Juan%20Angel%20Lopez_resultats_R_2ymfk7oaxAkktl3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uan%20Angel%20Lopez_resultats_R_2ymfk7oaxAkktl3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uan%20Angel%20Lopez_resultats_R_2ymfk7oaxAkktl3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uan%20Angel%20Lopez_resultats_R_2ymfk7oaxAkktl3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R_2ymfk7oaxAkktl3</a:t>
            </a:r>
            <a:r>
              <a:rPr/>
              <a:t>, de sexo </a:t>
            </a:r>
            <a:r>
              <a:rPr b="1"/>
              <a:t>Masculino</a:t>
            </a:r>
            <a:r>
              <a:rPr/>
              <a:t> de </a:t>
            </a:r>
            <a:r>
              <a:rPr b="1"/>
              <a:t>56</a:t>
            </a:r>
            <a:r>
              <a:rPr/>
              <a:t> años de edad, con estudios </a:t>
            </a:r>
            <a:r>
              <a:rPr b="1"/>
              <a:t>Secundaria</a:t>
            </a:r>
            <a:r>
              <a:rPr/>
              <a:t>, con un puesto de </a:t>
            </a:r>
            <a:r>
              <a:rPr b="1"/>
              <a:t>GESTOR ADMINISTRATIVO</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R_2ymfk7oaxAkktl3</a:t>
            </a:r>
            <a:r>
              <a:rPr/>
              <a:t> ha respondido al POSS, obteniendo una puntuación de </a:t>
            </a:r>
            <a:r>
              <a:rPr b="1"/>
              <a:t>36.0795455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R_2ymfk7oaxAkktl3</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uan%20Angel%20Lopez_resultats_R_2ymfk7oaxAkktl3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uan%20Angel%20Lopez_resultats_R_2ymfk7oaxAkktl3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uan%20Angel%20Lopez_resultats_R_2ymfk7oaxAkktl3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R_2ymfk7oaxAkktl3</dc:creator>
  <cp:keywords/>
  <dcterms:created xsi:type="dcterms:W3CDTF">2022-11-21T11:04:42Z</dcterms:created>
  <dcterms:modified xsi:type="dcterms:W3CDTF">2022-11-21T11:04:42Z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