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R_26mreNxtnSaJFrU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AURA%20ARGUESO_resultats_R_26mreNxtnSaJFr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AURA%20ARGUESO_resultats_R_26mreNxtnSaJFr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AURA%20ARGUESO_resultats_R_26mreNxtnSaJFr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AURA%20ARGUESO_resultats_R_26mreNxtnSaJFr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R_26mreNxtnSaJFrU</a:t>
            </a:r>
            <a:r>
              <a:rPr/>
              <a:t>, de sexo </a:t>
            </a:r>
            <a:r>
              <a:rPr b="1"/>
              <a:t>Femenino</a:t>
            </a:r>
            <a:r>
              <a:rPr/>
              <a:t> de </a:t>
            </a:r>
            <a:r>
              <a:rPr b="1"/>
              <a:t>40</a:t>
            </a:r>
            <a:r>
              <a:rPr/>
              <a:t> años de edad, con estudios </a:t>
            </a:r>
            <a:r>
              <a:rPr b="1"/>
              <a:t>Superiores</a:t>
            </a:r>
            <a:r>
              <a:rPr/>
              <a:t>, con un puesto de </a:t>
            </a:r>
            <a:r>
              <a:rPr b="1"/>
              <a:t>ENFERMERA Y TECNICO PRL</a:t>
            </a:r>
            <a:r>
              <a:rPr/>
              <a:t>, de la provincia de </a:t>
            </a:r>
            <a:r>
              <a:rPr b="1"/>
              <a:t>Girona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R_26mreNxtnSaJFrU</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R_26mreNxtnSaJFrU</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AURA%20ARGUESO_resultats_R_26mreNxtnSaJFr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AURA%20ARGUESO_resultats_R_26mreNxtnSaJFr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AURA%20ARGUESO_resultats_R_26mreNxtnSaJFr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R_26mreNxtnSaJFrU</dc:creator>
  <cp:keywords/>
  <dcterms:created xsi:type="dcterms:W3CDTF">2022-11-21T11:25:14Z</dcterms:created>
  <dcterms:modified xsi:type="dcterms:W3CDTF">2022-11-21T11:25:14Z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