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R_1nMJckwy7JcRLIM</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Lourdes%20Lopez_resultats_R_1nMJckwy7JcRLIM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Lourdes%20Lopez_resultats_R_1nMJckwy7JcRLIM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Lourdes%20Lopez_resultats_R_1nMJckwy7JcRLIM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Lourdes%20Lopez_resultats_R_1nMJckwy7JcRLIM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R_1nMJckwy7JcRLIM</a:t>
            </a:r>
            <a:r>
              <a:rPr/>
              <a:t>, de sexo </a:t>
            </a:r>
            <a:r>
              <a:rPr b="1"/>
              <a:t>Femenino</a:t>
            </a:r>
            <a:r>
              <a:rPr/>
              <a:t> de </a:t>
            </a:r>
            <a:r>
              <a:rPr b="1"/>
              <a:t>45</a:t>
            </a:r>
            <a:r>
              <a:rPr/>
              <a:t> años de edad, con estudios </a:t>
            </a:r>
            <a:r>
              <a:rPr b="1"/>
              <a:t>Otro</a:t>
            </a:r>
            <a:r>
              <a:rPr/>
              <a:t>, con un puesto de </a:t>
            </a:r>
            <a:r>
              <a:rPr b="1"/>
              <a:t>Responsable de Recursos humanos</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R_1nMJckwy7JcRLIM</a:t>
            </a:r>
            <a:r>
              <a:rPr/>
              <a:t> ha respondido al POSS, obteniendo una puntuación de </a:t>
            </a:r>
            <a:r>
              <a:rPr b="1"/>
              <a:t>50.2840909</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R_1nMJckwy7JcRLIM</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Lourdes%20Lopez_resultats_R_1nMJckwy7JcRLIM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Lourdes%20Lopez_resultats_R_1nMJckwy7JcRLIM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Emocionalidad negativa (baja)</a:t>
            </a:r>
          </a:p>
          <a:p>
            <a:pPr lvl="0"/>
            <a:r>
              <a:rPr/>
              <a:t>Responsabilidad (medio).</a:t>
            </a:r>
          </a:p>
          <a:p>
            <a:pPr lvl="0"/>
            <a:r>
              <a:rPr/>
              <a:t>Cordialidad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Lourdes%20Lopez_resultats_R_1nMJckwy7JcRLIM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R_1nMJckwy7JcRLIM</dc:creator>
  <cp:keywords/>
  <dcterms:created xsi:type="dcterms:W3CDTF">2022-11-21T11:15:41Z</dcterms:created>
  <dcterms:modified xsi:type="dcterms:W3CDTF">2022-11-21T11:15:41Z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