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R_psVX1hzwAoRwDzb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Relaciones personales. La persona experimenta </a:t>
            </a:r>
            <a:r>
              <a:rPr i="1"/>
              <a:t>en general</a:t>
            </a:r>
            <a:r>
              <a:rPr/>
              <a:t> buenas relaciones interpersonales dentro de su contexto laboral.</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p:txBody>
      </p:sp>
      <p:pic>
        <p:nvPicPr>
          <p:cNvPr descr="fig:  results\Manuel%20Perez%20Sanchez_resultats_R_psVX1hzwAoRwDz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Manuel%20Perez%20Sanchez_resultats_R_psVX1hzwAoRwDz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nuel%20Perez%20Sanchez_resultats_R_psVX1hzwAoRwDz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nuel%20Perez%20Sanchez_resultats_R_psVX1hzwAoRwDz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R_psVX1hzwAoRwDzb</a:t>
            </a:r>
            <a:r>
              <a:rPr/>
              <a:t>, de sexo </a:t>
            </a:r>
            <a:r>
              <a:rPr b="1"/>
              <a:t>Masculino</a:t>
            </a:r>
            <a:r>
              <a:rPr/>
              <a:t> de </a:t>
            </a:r>
            <a:r>
              <a:rPr b="1"/>
              <a:t>55</a:t>
            </a:r>
            <a:r>
              <a:rPr/>
              <a:t> años de edad, con estudios </a:t>
            </a:r>
            <a:r>
              <a:rPr b="1"/>
              <a:t>Superiores</a:t>
            </a:r>
            <a:r>
              <a:rPr/>
              <a:t>, con un puesto de </a:t>
            </a:r>
            <a:r>
              <a:rPr b="1"/>
              <a:t>Profesor Titular de Universidad</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R_psVX1hzwAoRwDzb</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R_psVX1hzwAoRwDzb</a:t>
            </a:r>
            <a:r>
              <a:rPr/>
              <a:t> ha respondido al WAS, obteniendo una puntuación de </a:t>
            </a:r>
            <a:r>
              <a:rPr b="1"/>
              <a:t>44.0742285</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simpática (buena salud).</a:t>
            </a:r>
          </a:p>
          <a:p>
            <a:pPr lvl="0"/>
            <a:r>
              <a:rPr/>
              <a:t>Ansiedad vasovagal (salud estable).</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nuel%20Perez%20Sanchez_resultats_R_psVX1hzwAoRwDz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Compromiso de trabajo (bajo). Esta persona muestra </a:t>
            </a:r>
            <a:r>
              <a:rPr i="1"/>
              <a:t>generalmente</a:t>
            </a:r>
            <a:r>
              <a:rPr/>
              <a:t> un compromiso con el trabajo bajo, por debajo de la población.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nuel%20Perez%20Sanchez_resultats_R_psVX1hzwAoRwDz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nuel%20Perez%20Sanchez_resultats_R_psVX1hzwAoRwDz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R_psVX1hzwAoRwDzb</dc:creator>
  <cp:keywords/>
  <dcterms:created xsi:type="dcterms:W3CDTF">2022-11-21T11:26:23Z</dcterms:created>
  <dcterms:modified xsi:type="dcterms:W3CDTF">2022-11-21T11:26:23Z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