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R_RwdrohNqOxoggwh</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Contenido del trabajo. La persona experimenta </a:t>
            </a:r>
            <a:r>
              <a:rPr i="1"/>
              <a:t>en general</a:t>
            </a:r>
            <a:r>
              <a:rPr/>
              <a:t> poca variedad en su trabajo, mucha inseguridad y aburrimiento.</a:t>
            </a:r>
          </a:p>
          <a:p>
            <a:pPr lvl="0"/>
            <a:r>
              <a:rPr/>
              <a:t>Relaciones personales. La persona experimenta </a:t>
            </a:r>
            <a:r>
              <a:rPr i="1"/>
              <a:t>en general</a:t>
            </a:r>
            <a:r>
              <a:rPr/>
              <a:t> buenas relaciones interpersonales dentro de su contexto laboral.</a:t>
            </a:r>
          </a:p>
          <a:p>
            <a:pPr lvl="0"/>
            <a:r>
              <a:rPr/>
              <a:t>Participación y control. La persona experimenta </a:t>
            </a:r>
            <a:r>
              <a:rPr i="1"/>
              <a:t>en general</a:t>
            </a:r>
            <a:r>
              <a:rPr/>
              <a:t> pocas o ninguna oportunidad para tomar decisiones en su ámbito laboral.</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p:txBody>
      </p:sp>
      <p:pic>
        <p:nvPicPr>
          <p:cNvPr descr="fig:  results/Manuel_resultats_R_RwdrohNqOxoggwh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que en su trabajo existen pocas ocasiones en las que se ha sentido apoyado y que las comunicaciones sean oportunas y efectivas.</a:t>
            </a:r>
          </a:p>
          <a:p>
            <a:pPr lvl="0"/>
            <a:r>
              <a:rPr/>
              <a:t>Interacción casa-trabajo. La persona experimenta problemas para coordinar su horario laboral con sus actividades personales y familiares.</a:t>
            </a:r>
          </a:p>
          <a:p>
            <a:pPr lvl="0"/>
            <a:r>
              <a:rPr/>
              <a:t>Desarrollo personal. La persona experimenta </a:t>
            </a:r>
            <a:r>
              <a:rPr i="1"/>
              <a:t>generalmente</a:t>
            </a:r>
            <a:r>
              <a:rPr/>
              <a:t> algunas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Manuel_resultats_R_RwdrohNqOxoggwh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anuel_resultats_R_RwdrohNqOxoggwh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bajos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anuel_resultats_R_RwdrohNqOxoggwh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R_RwdrohNqOxoggwh</a:t>
            </a:r>
            <a:r>
              <a:rPr/>
              <a:t>, de sexo </a:t>
            </a:r>
            <a:r>
              <a:rPr b="1"/>
              <a:t>Masculino</a:t>
            </a:r>
            <a:r>
              <a:rPr/>
              <a:t> de </a:t>
            </a:r>
            <a:r>
              <a:rPr b="1"/>
              <a:t>54</a:t>
            </a:r>
            <a:r>
              <a:rPr/>
              <a:t> años de edad, con estudios </a:t>
            </a:r>
            <a:r>
              <a:rPr b="1"/>
              <a:t>Superiores</a:t>
            </a:r>
            <a:r>
              <a:rPr/>
              <a:t>, con un puesto de </a:t>
            </a:r>
            <a:r>
              <a:rPr b="1"/>
              <a:t>profesor de universidad</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R_RwdrohNqOxoggwh</a:t>
            </a:r>
            <a:r>
              <a:rPr/>
              <a:t> ha respondido al POSS, obteniendo una puntuación de </a:t>
            </a:r>
            <a:r>
              <a:rPr b="1"/>
              <a:t>58.8068182</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R_RwdrohNqOxoggwh</a:t>
            </a:r>
            <a:r>
              <a:rPr/>
              <a:t> ha respondido al WAS, obteniendo una puntuación de </a:t>
            </a:r>
            <a:r>
              <a:rPr b="1"/>
              <a:t>41.4955891</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(salud estable).</a:t>
            </a:r>
          </a:p>
          <a:p>
            <a:pPr lvl="0"/>
            <a:r>
              <a:rPr/>
              <a:t>Ansiedad simpática (salud estable).</a:t>
            </a:r>
          </a:p>
          <a:p>
            <a:pPr lvl="0"/>
            <a:r>
              <a:rPr/>
              <a:t>Depresión (salud estable).</a:t>
            </a:r>
          </a:p>
          <a:p>
            <a:pPr lvl="0"/>
            <a:r>
              <a:rPr/>
              <a:t>Malestar psicológico (mala salud). Este componente está muy elevado y necesita de atención individual.</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anuel_resultats_R_RwdrohNqOxoggwh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Compromiso de trabajo (bajo). Esta persona muestra </a:t>
            </a:r>
            <a:r>
              <a:rPr i="1"/>
              <a:t>generalmente</a:t>
            </a:r>
            <a:r>
              <a:rPr/>
              <a:t> un compromiso con el trabajo bajo, por debajo de la población.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anuel_resultats_R_RwdrohNqOxoggwh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Apertura (medio).</a:t>
            </a:r>
          </a:p>
          <a:p>
            <a:pPr lvl="0"/>
            <a:r>
              <a:rPr/>
              <a:t>Extraversión (medio).</a:t>
            </a:r>
          </a:p>
          <a:p>
            <a:pPr lvl="0"/>
            <a:r>
              <a:rPr/>
              <a:t>Emocionalidad negativa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anuel_resultats_R_RwdrohNqOxoggwh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R_RwdrohNqOxoggwh</dc:creator>
  <cp:keywords/>
  <dcterms:created xsi:type="dcterms:W3CDTF">2022-11-21T11:26:58Z</dcterms:created>
  <dcterms:modified xsi:type="dcterms:W3CDTF">2022-11-21T11:26:58Z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