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R_un56IzUOuafP6Zb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en general</a:t>
            </a:r>
            <a:r>
              <a:rPr/>
              <a:t> buenas relaciones interpersonales dentro de su contexto laboral.</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p:txBody>
      </p:sp>
      <p:pic>
        <p:nvPicPr>
          <p:cNvPr descr="fig:  results\Maria%20Cinta%20Cortiella%20Vilaubi_resultats_R_un56IzUOuafP6Z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indent="0" marL="0">
              <a:buNone/>
            </a:pPr>
            <a:r>
              <a:rPr/>
              <a:t>Esta interpretación se basa en Leka, S., &amp; Cox, T. (2008). PRIMA-EF. Best practise in work-related stress management interventions.</a:t>
            </a:r>
          </a:p>
        </p:txBody>
      </p:sp>
      <p:pic>
        <p:nvPicPr>
          <p:cNvPr descr="fig:  results\Maria%20Cinta%20Cortiella%20Vilaubi_resultats_R_un56IzUOuafP6Z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Cinta%20Cortiella%20Vilaubi_resultats_R_un56IzUOuafP6Z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Cinta%20Cortiella%20Vilaubi_resultats_R_un56IzUOuafP6Z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R_un56IzUOuafP6Zb</a:t>
            </a:r>
            <a:r>
              <a:rPr/>
              <a:t>, de sexo </a:t>
            </a:r>
            <a:r>
              <a:rPr b="1"/>
              <a:t>Femenino</a:t>
            </a:r>
            <a:r>
              <a:rPr/>
              <a:t> de </a:t>
            </a:r>
            <a:r>
              <a:rPr b="1"/>
              <a:t>48</a:t>
            </a:r>
            <a:r>
              <a:rPr/>
              <a:t> años de edad, con estudios </a:t>
            </a:r>
            <a:r>
              <a:rPr b="1"/>
              <a:t>Superiores</a:t>
            </a:r>
            <a:r>
              <a:rPr/>
              <a:t>, con un puesto de </a:t>
            </a:r>
            <a:r>
              <a:rPr b="1"/>
              <a:t>Medico</a:t>
            </a:r>
            <a:r>
              <a:rPr/>
              <a:t>, de la provincia de </a:t>
            </a:r>
            <a:r>
              <a:rPr b="1"/>
              <a:t>Tarragona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R_un56IzUOuafP6Zb</a:t>
            </a:r>
            <a:r>
              <a:rPr/>
              <a:t> ha respondido al POSS, obteniendo una puntuación de </a:t>
            </a:r>
            <a:r>
              <a:rPr b="1"/>
              <a:t>58.8068182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R_un56IzUOuafP6Zb</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Cinta%20Cortiella%20Vilaubi_resultats_R_un56IzUOuafP6Z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Cinta%20Cortiella%20Vilaubi_resultats_R_un56IzUOuafP6Z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Extraversión (medio).</a:t>
            </a:r>
          </a:p>
          <a:p>
            <a:pPr lvl="0"/>
            <a:r>
              <a:rPr/>
              <a:t>Apertura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Cinta%20Cortiella%20Vilaubi_resultats_R_un56IzUOuafP6Z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R_un56IzUOuafP6Zb</dc:creator>
  <cp:keywords/>
  <dcterms:created xsi:type="dcterms:W3CDTF">2022-11-21T11:03:00Z</dcterms:created>
  <dcterms:modified xsi:type="dcterms:W3CDTF">2022-11-21T11:03:00Z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