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R_WwaXv2WFCKVdR0R</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aria%20Dolores%20Sanchez%20Belando_resultats_R_WwaXv2WFCKVdR0R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ia%20Dolores%20Sanchez%20Belando_resultats_R_WwaXv2WFCKVdR0R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a%20Dolores%20Sanchez%20Belando_resultats_R_WwaXv2WFCKVdR0R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a%20Dolores%20Sanchez%20Belando_resultats_R_WwaXv2WFCKVdR0R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R_WwaXv2WFCKVdR0R</a:t>
            </a:r>
            <a:r>
              <a:rPr/>
              <a:t>, de sexo </a:t>
            </a:r>
            <a:r>
              <a:rPr b="1"/>
              <a:t>Femenino</a:t>
            </a:r>
            <a:r>
              <a:rPr/>
              <a:t> de </a:t>
            </a:r>
            <a:r>
              <a:rPr b="1"/>
              <a:t>64</a:t>
            </a:r>
            <a:r>
              <a:rPr/>
              <a:t> años de edad, con estudios </a:t>
            </a:r>
            <a:r>
              <a:rPr b="1"/>
              <a:t>Formacion profesional</a:t>
            </a:r>
            <a:r>
              <a:rPr/>
              <a:t>, con un puesto de </a:t>
            </a:r>
            <a:r>
              <a:rPr b="1"/>
              <a:t>Administrativa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R_WwaXv2WFCKVdR0R</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R_WwaXv2WFCKVdR0R</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a%20Dolores%20Sanchez%20Belando_resultats_R_WwaXv2WFCKVdR0R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(alto). Esta persona muestra </a:t>
            </a:r>
            <a:r>
              <a:rPr i="1"/>
              <a:t>generalmente</a:t>
            </a:r>
            <a:r>
              <a:rPr/>
              <a:t> un compromiso con el trabajo alto, por encima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a%20Dolores%20Sanchez%20Belando_resultats_R_WwaXv2WFCKVdR0R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Extraversión (medio).</a:t>
            </a:r>
          </a:p>
          <a:p>
            <a:pPr lvl="0"/>
            <a:r>
              <a:rPr/>
              <a:t>Apertura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a%20Dolores%20Sanchez%20Belando_resultats_R_WwaXv2WFCKVdR0R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R_WwaXv2WFCKVdR0R</dc:creator>
  <cp:keywords/>
  <dcterms:created xsi:type="dcterms:W3CDTF">2022-11-21T11:18:06Z</dcterms:created>
  <dcterms:modified xsi:type="dcterms:W3CDTF">2022-11-21T11:18:06Z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