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R_2qdEQ65GM9EH4am</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aria%20del%20Carmen%20Cervino%20Martinez_resultats_R_2qdEQ65GM9EH4am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ria%20del%20Carmen%20Cervino%20Martinez_resultats_R_2qdEQ65GM9EH4am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a%20del%20Carmen%20Cervino%20Martinez_resultats_R_2qdEQ65GM9EH4am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a%20del%20Carmen%20Cervino%20Martinez_resultats_R_2qdEQ65GM9EH4am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R_2qdEQ65GM9EH4am</a:t>
            </a:r>
            <a:r>
              <a:rPr/>
              <a:t>, de sexo </a:t>
            </a:r>
            <a:r>
              <a:rPr b="1"/>
              <a:t>Femenino</a:t>
            </a:r>
            <a:r>
              <a:rPr/>
              <a:t> de </a:t>
            </a:r>
            <a:r>
              <a:rPr b="1"/>
              <a:t>41</a:t>
            </a:r>
            <a:r>
              <a:rPr/>
              <a:t> años de edad, con estudios </a:t>
            </a:r>
            <a:r>
              <a:rPr b="1"/>
              <a:t>Superiores</a:t>
            </a:r>
            <a:r>
              <a:rPr/>
              <a:t>, con un puesto de </a:t>
            </a:r>
            <a:r>
              <a:rPr b="1"/>
              <a:t>Tecnico en prevencion de riesgos laborales. Especialidad intervencion psicosocial.</a:t>
            </a:r>
            <a:r>
              <a:rPr/>
              <a:t>, de la provincia de </a:t>
            </a:r>
            <a:r>
              <a:rPr b="1"/>
              <a:t>Sevilla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R_2qdEQ65GM9EH4am</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R_2qdEQ65GM9EH4am</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a%20del%20Carmen%20Cervino%20Martinez_resultats_R_2qdEQ65GM9EH4am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a%20del%20Carmen%20Cervino%20Martinez_resultats_R_2qdEQ65GM9EH4am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a%20del%20Carmen%20Cervino%20Martinez_resultats_R_2qdEQ65GM9EH4am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R_2qdEQ65GM9EH4am</dc:creator>
  <cp:keywords/>
  <dcterms:created xsi:type="dcterms:W3CDTF">2022-11-21T11:22:21Z</dcterms:created>
  <dcterms:modified xsi:type="dcterms:W3CDTF">2022-11-21T11:22:21Z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