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R_2tmb0Gd9BzZlDV3</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Maria%20del%20Mar%20Duran%20Garcia_resultats_R_2tmb0Gd9BzZlDV3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Maria%20del%20Mar%20Duran%20Garcia_resultats_R_2tmb0Gd9BzZlDV3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Maria%20del%20Mar%20Duran%20Garcia_resultats_R_2tmb0Gd9BzZlDV3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Maria%20del%20Mar%20Duran%20Garcia_resultats_R_2tmb0Gd9BzZlDV3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R_2tmb0Gd9BzZlDV3</a:t>
            </a:r>
            <a:r>
              <a:rPr/>
              <a:t>, de sexo </a:t>
            </a:r>
            <a:r>
              <a:rPr b="1"/>
              <a:t>Femenino</a:t>
            </a:r>
            <a:r>
              <a:rPr/>
              <a:t> de </a:t>
            </a:r>
            <a:r>
              <a:rPr b="1"/>
              <a:t>41</a:t>
            </a:r>
            <a:r>
              <a:rPr/>
              <a:t> años de edad, con estudios </a:t>
            </a:r>
            <a:r>
              <a:rPr b="1"/>
              <a:t>Superiores</a:t>
            </a:r>
            <a:r>
              <a:rPr/>
              <a:t>, con un puesto de </a:t>
            </a:r>
            <a:r>
              <a:rPr b="1"/>
              <a:t>administrativo</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R_2tmb0Gd9BzZlDV3</a:t>
            </a:r>
            <a:r>
              <a:rPr/>
              <a:t> ha respondido al POSS, obteniendo una puntuación de </a:t>
            </a:r>
            <a:r>
              <a:rPr b="1"/>
              <a:t>40.3409091</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R_2tmb0Gd9BzZlDV3</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Maria%20del%20Mar%20Duran%20Garcia_resultats_R_2tmb0Gd9BzZlDV3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Maria%20del%20Mar%20Duran%20Garcia_resultats_R_2tmb0Gd9BzZlDV3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Maria%20del%20Mar%20Duran%20Garcia_resultats_R_2tmb0Gd9BzZlDV3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R_2tmb0Gd9BzZlDV3</dc:creator>
  <cp:keywords/>
  <dcterms:created xsi:type="dcterms:W3CDTF">2022-11-21T11:13:03Z</dcterms:created>
  <dcterms:modified xsi:type="dcterms:W3CDTF">2022-11-21T11:13:03Z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