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R_2yflZtoTOYyOTTa</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a_resultats_R_2yflZtoTOYyOTTa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_resultats_R_2yflZtoTOYyOTTa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_resultats_R_2yflZtoTOYyOTTa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bajos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_resultats_R_2yflZtoTOYyOTTa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R_2yflZtoTOYyOTTa</a:t>
            </a:r>
            <a:r>
              <a:rPr/>
              <a:t>, de sexo </a:t>
            </a:r>
            <a:r>
              <a:rPr b="1"/>
              <a:t>Femenino</a:t>
            </a:r>
            <a:r>
              <a:rPr/>
              <a:t> de </a:t>
            </a:r>
            <a:r>
              <a:rPr b="1"/>
              <a:t>41</a:t>
            </a:r>
            <a:r>
              <a:rPr/>
              <a:t> años de edad, con estudios </a:t>
            </a:r>
            <a:r>
              <a:rPr b="1"/>
              <a:t>Superiores</a:t>
            </a:r>
            <a:r>
              <a:rPr/>
              <a:t>, con un puesto de </a:t>
            </a:r>
            <a:r>
              <a:rPr b="1"/>
              <a:t>Tecnica de prevencion de riesgos laborales</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R_2yflZtoTOYyOTTa</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R_2yflZtoTOYyOTTa</a:t>
            </a:r>
            <a:r>
              <a:rPr/>
              <a:t> ha respondido al WAS, obteniendo una puntuación de </a:t>
            </a:r>
            <a:r>
              <a:rPr b="1"/>
              <a:t>36.3383104</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_resultats_R_2yflZtoTOYyOTTa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Compromiso de trabajo (bajo). Esta persona muestra </a:t>
            </a:r>
            <a:r>
              <a:rPr i="1"/>
              <a:t>generalmente</a:t>
            </a:r>
            <a:r>
              <a:rPr/>
              <a:t> un compromiso con el trabajo bajo, por debajo de la población.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_resultats_R_2yflZtoTOYyOTTa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Apertura (medio).</a:t>
            </a:r>
          </a:p>
          <a:p>
            <a:pPr lvl="0"/>
            <a:r>
              <a:rPr/>
              <a:t>Extraversión (medio).</a:t>
            </a:r>
          </a:p>
          <a:p>
            <a:pPr lvl="0"/>
            <a:r>
              <a:rPr/>
              <a:t>Emocionalidad negativa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_resultats_R_2yflZtoTOYyOTTa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R_2yflZtoTOYyOTTa</dc:creator>
  <cp:keywords/>
  <dcterms:created xsi:type="dcterms:W3CDTF">2022-11-21T11:27:24Z</dcterms:created>
  <dcterms:modified xsi:type="dcterms:W3CDTF">2022-11-21T11:27:24Z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