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R_qLAQY6eHYH3f5TP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na_resultats_R_qLAQY6eHYH3f5T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Marina_resultats_R_qLAQY6eHYH3f5T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na_resultats_R_qLAQY6eHYH3f5T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na_resultats_R_qLAQY6eHYH3f5T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R_qLAQY6eHYH3f5TP</a:t>
            </a:r>
            <a:r>
              <a:rPr/>
              <a:t>, de sexo </a:t>
            </a:r>
            <a:r>
              <a:rPr b="1"/>
              <a:t>Femenino</a:t>
            </a:r>
            <a:r>
              <a:rPr/>
              <a:t> de </a:t>
            </a:r>
            <a:r>
              <a:rPr b="1"/>
              <a:t>34</a:t>
            </a:r>
            <a:r>
              <a:rPr/>
              <a:t> años de edad, con estudios </a:t>
            </a:r>
            <a:r>
              <a:rPr b="1"/>
              <a:t>Superiores</a:t>
            </a:r>
            <a:r>
              <a:rPr/>
              <a:t>, con un puesto de </a:t>
            </a:r>
            <a:r>
              <a:rPr b="1"/>
              <a:t>Servicio Comercial</a:t>
            </a:r>
            <a:r>
              <a:rPr/>
              <a:t>, de la provincia de </a:t>
            </a:r>
            <a:r>
              <a:rPr b="1"/>
              <a:t>Castellon</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R_qLAQY6eHYH3f5TP</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R_qLAQY6eHYH3f5TP</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na_resultats_R_qLAQY6eHYH3f5T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na_resultats_R_qLAQY6eHYH3f5T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Cordialidad (baja)</a:t>
            </a:r>
          </a:p>
          <a:p>
            <a:pPr lvl="0"/>
            <a:r>
              <a:rPr/>
              <a:t>Apertura (baja)</a:t>
            </a:r>
          </a:p>
          <a:p>
            <a:pPr lvl="0"/>
            <a:r>
              <a:rPr/>
              <a:t>Responsabilidad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na_resultats_R_qLAQY6eHYH3f5T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R_qLAQY6eHYH3f5TP</dc:creator>
  <cp:keywords/>
  <dcterms:created xsi:type="dcterms:W3CDTF">2022-11-21T11:10:36Z</dcterms:created>
  <dcterms:modified xsi:type="dcterms:W3CDTF">2022-11-21T11:10:36Z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