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R_3e5gw2G7z3yaMUC</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OSCAR_resultats_R_3e5gw2G7z3yaMUC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OSCAR_resultats_R_3e5gw2G7z3yaMUC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OSCAR_resultats_R_3e5gw2G7z3yaMUC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altos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OSCAR_resultats_R_3e5gw2G7z3yaMUC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R_3e5gw2G7z3yaMUC</a:t>
            </a:r>
            <a:r>
              <a:rPr/>
              <a:t>, de sexo </a:t>
            </a:r>
            <a:r>
              <a:rPr b="1"/>
              <a:t>Masculino</a:t>
            </a:r>
            <a:r>
              <a:rPr/>
              <a:t> de </a:t>
            </a:r>
            <a:r>
              <a:rPr b="1"/>
              <a:t>36</a:t>
            </a:r>
            <a:r>
              <a:rPr/>
              <a:t> años de edad, con estudios </a:t>
            </a:r>
            <a:r>
              <a:rPr b="1"/>
              <a:t>Superiores</a:t>
            </a:r>
            <a:r>
              <a:rPr/>
              <a:t>, con un puesto de </a:t>
            </a:r>
            <a:r>
              <a:rPr b="1"/>
              <a:t>Coordinador Tecnico en prevencion de riesgos laborales</a:t>
            </a:r>
            <a:r>
              <a:rPr/>
              <a:t>, de la provincia de </a:t>
            </a:r>
            <a:r>
              <a:rPr b="1"/>
              <a:t>Alicante</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R_3e5gw2G7z3yaMUC</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R_3e5gw2G7z3yaMUC</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OSCAR_resultats_R_3e5gw2G7z3yaMUC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OSCAR_resultats_R_3e5gw2G7z3yaMUC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OSCAR_resultats_R_3e5gw2G7z3yaMUC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R_3e5gw2G7z3yaMUC</dc:creator>
  <cp:keywords/>
  <dcterms:created xsi:type="dcterms:W3CDTF">2022-11-21T11:02:15Z</dcterms:created>
  <dcterms:modified xsi:type="dcterms:W3CDTF">2022-11-21T11:02:15Z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