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R_2ri1Lkc5NML2Z2U</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Relaciones personales. La persona experimenta </a:t>
            </a:r>
            <a:r>
              <a:rPr i="1"/>
              <a:t>en general</a:t>
            </a:r>
            <a:r>
              <a:rPr/>
              <a:t> buenas relaciones interpersonales dentro de su contexto laboral.</a:t>
            </a:r>
          </a:p>
          <a:p>
            <a:pPr lvl="0"/>
            <a:r>
              <a:rPr/>
              <a:t>Participación y control. La persona experimenta </a:t>
            </a:r>
            <a:r>
              <a:rPr i="1"/>
              <a:t>en general</a:t>
            </a:r>
            <a:r>
              <a:rPr/>
              <a:t> pocas o ninguna oportunidad para tomar decisiones en su ámbito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p:txBody>
      </p:sp>
      <p:pic>
        <p:nvPicPr>
          <p:cNvPr descr="fig:  results/Pablo_resultats_R_2ri1Lkc5NML2Z2U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Interacción casa-trabajo. La persona experimenta problemas para coordinar su horario laboral con sus actividades personales y familiares.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indent="0" marL="0">
              <a:buNone/>
            </a:pPr>
            <a:r>
              <a:rPr/>
              <a:t>Esta interpretación se basa en Leka, S., &amp; Cox, T. (2008). PRIMA-EF. Best practise in work-related stress management interventions.</a:t>
            </a:r>
          </a:p>
        </p:txBody>
      </p:sp>
      <p:pic>
        <p:nvPicPr>
          <p:cNvPr descr="fig:  results/Pablo_resultats_R_2ri1Lkc5NML2Z2U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Pablo_resultats_R_2ri1Lkc5NML2Z2U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bajos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Pablo_resultats_R_2ri1Lkc5NML2Z2U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R_2ri1Lkc5NML2Z2U</a:t>
            </a:r>
            <a:r>
              <a:rPr/>
              <a:t>, de sexo </a:t>
            </a:r>
            <a:r>
              <a:rPr b="1"/>
              <a:t>Masculino</a:t>
            </a:r>
            <a:r>
              <a:rPr/>
              <a:t> de </a:t>
            </a:r>
            <a:r>
              <a:rPr b="1"/>
              <a:t>40</a:t>
            </a:r>
            <a:r>
              <a:rPr/>
              <a:t> años de edad, con estudios </a:t>
            </a:r>
            <a:r>
              <a:rPr b="1"/>
              <a:t>Superiores</a:t>
            </a:r>
            <a:r>
              <a:rPr/>
              <a:t>, con un puesto de </a:t>
            </a:r>
            <a:r>
              <a:rPr b="1"/>
              <a:t>INFORMATICO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R_2ri1Lkc5NML2Z2U</a:t>
            </a:r>
            <a:r>
              <a:rPr/>
              <a:t> ha respondido al POSS, obteniendo una puntuación de </a:t>
            </a:r>
            <a:r>
              <a:rPr b="1"/>
              <a:t>57.3863636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R_2ri1Lkc5NML2Z2U</a:t>
            </a:r>
            <a:r>
              <a:rPr/>
              <a:t> ha respondido al WAS, obteniendo una puntuación de </a:t>
            </a:r>
            <a:r>
              <a:rPr b="1"/>
              <a:t>33.759671</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(salud estable).</a:t>
            </a:r>
          </a:p>
          <a:p>
            <a:pPr lvl="0"/>
            <a:r>
              <a:rPr/>
              <a:t>Ansiedad simpática (salud estable).</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Pablo_resultats_R_2ri1Lkc5NML2Z2U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Compromiso de trabajo (bajo). Esta persona muestra </a:t>
            </a:r>
            <a:r>
              <a:rPr i="1"/>
              <a:t>generalmente</a:t>
            </a:r>
            <a:r>
              <a:rPr/>
              <a:t> un compromiso con el trabajo bajo, por debajo de la población.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Pablo_resultats_R_2ri1Lkc5NML2Z2U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(baja)</a:t>
            </a:r>
          </a:p>
          <a:p>
            <a:pPr lvl="0"/>
            <a:r>
              <a:rPr/>
              <a:t>Cordialidad (baja)</a:t>
            </a:r>
          </a:p>
          <a:p>
            <a:pPr lvl="0"/>
            <a:r>
              <a:rPr/>
              <a:t>Extraversión (baja)</a:t>
            </a:r>
          </a:p>
          <a:p>
            <a:pPr lvl="0"/>
            <a:r>
              <a:rPr/>
              <a:t>Apertura (medio).</a:t>
            </a:r>
          </a:p>
          <a:p>
            <a:pPr lvl="0"/>
            <a:r>
              <a:rPr/>
              <a:t>Emocionalidad negativa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Pablo_resultats_R_2ri1Lkc5NML2Z2U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R_2ri1Lkc5NML2Z2U</dc:creator>
  <cp:keywords/>
  <dcterms:created xsi:type="dcterms:W3CDTF">2022-11-21T11:27:41Z</dcterms:created>
  <dcterms:modified xsi:type="dcterms:W3CDTF">2022-11-21T11:27:41Z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