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R_1od6IcEuHjVYr8C</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Pedro_resultats_R_1od6IcEuHjVYr8C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Pedro_resultats_R_1od6IcEuHjVYr8C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Pedro_resultats_R_1od6IcEuHjVYr8C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Pedro_resultats_R_1od6IcEuHjVYr8C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R_1od6IcEuHjVYr8C</a:t>
            </a:r>
            <a:r>
              <a:rPr/>
              <a:t>, de sexo </a:t>
            </a:r>
            <a:r>
              <a:rPr b="1"/>
              <a:t>Masculino</a:t>
            </a:r>
            <a:r>
              <a:rPr/>
              <a:t> de </a:t>
            </a:r>
            <a:r>
              <a:rPr b="1"/>
              <a:t>27</a:t>
            </a:r>
            <a:r>
              <a:rPr/>
              <a:t> años de edad, con estudios </a:t>
            </a:r>
            <a:r>
              <a:rPr b="1"/>
              <a:t>Superiores</a:t>
            </a:r>
            <a:r>
              <a:rPr/>
              <a:t>, con un puesto de </a:t>
            </a:r>
            <a:r>
              <a:rPr b="1"/>
              <a:t>Responsable de Comunicacion y Marketing Digital</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R_1od6IcEuHjVYr8C</a:t>
            </a:r>
            <a:r>
              <a:rPr/>
              <a:t> ha respondido al POSS, obteniendo una puntuación de </a:t>
            </a:r>
            <a:r>
              <a:rPr b="1"/>
              <a:t>48.8636364</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R_1od6IcEuHjVYr8C</a:t>
            </a:r>
            <a:r>
              <a:rPr/>
              <a:t> ha respondido al WAS, obteniendo una puntuación de </a:t>
            </a:r>
            <a:r>
              <a:rPr b="1"/>
              <a:t>46.6528678</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Pedro_resultats_R_1od6IcEuHjVYr8C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Pedro_resultats_R_1od6IcEuHjVYr8C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(baja)</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Pedro_resultats_R_1od6IcEuHjVYr8C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R_1od6IcEuHjVYr8C</dc:creator>
  <cp:keywords/>
  <dcterms:created xsi:type="dcterms:W3CDTF">2022-11-21T11:25:26Z</dcterms:created>
  <dcterms:modified xsi:type="dcterms:W3CDTF">2022-11-21T11:25:26Z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