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R_1qanvn3k0odxwHq</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Perla%20Gomez_resultats_R_1qanvn3k0odxwHq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Perla%20Gomez_resultats_R_1qanvn3k0odxwHq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Perla%20Gomez_resultats_R_1qanvn3k0odxwHq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Perla%20Gomez_resultats_R_1qanvn3k0odxwHq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R_1qanvn3k0odxwHq</a:t>
            </a:r>
            <a:r>
              <a:rPr/>
              <a:t>, de sexo </a:t>
            </a:r>
            <a:r>
              <a:rPr b="1"/>
              <a:t>Femenino</a:t>
            </a:r>
            <a:r>
              <a:rPr/>
              <a:t> de </a:t>
            </a:r>
            <a:r>
              <a:rPr b="1"/>
              <a:t>52</a:t>
            </a:r>
            <a:r>
              <a:rPr/>
              <a:t> años de edad, con estudios </a:t>
            </a:r>
            <a:r>
              <a:rPr b="1"/>
              <a:t>Superiores</a:t>
            </a:r>
            <a:r>
              <a:rPr/>
              <a:t>, con un puesto de </a:t>
            </a:r>
            <a:r>
              <a:rPr b="1"/>
              <a:t>Tecnico especialista en ciencia y tecnologia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R_1qanvn3k0odxwHq</a:t>
            </a:r>
            <a:r>
              <a:rPr/>
              <a:t> ha respondido al POSS, obteniendo una puntuación de </a:t>
            </a:r>
            <a:r>
              <a:rPr b="1"/>
              <a:t>51.7045455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R_1qanvn3k0odxwHq</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Perla%20Gomez_resultats_R_1qanvn3k0odxwHq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Perla%20Gomez_resultats_R_1qanvn3k0odxwHq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Perla%20Gomez_resultats_R_1qanvn3k0odxwHq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R_1qanvn3k0odxwHq</dc:creator>
  <cp:keywords/>
  <dcterms:created xsi:type="dcterms:W3CDTF">2022-11-21T11:15:07Z</dcterms:created>
  <dcterms:modified xsi:type="dcterms:W3CDTF">2022-11-21T11:15:07Z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