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R_3Mrpjw6u2rDO8qy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Ramon%20Ruiz%20Orzaez_resultats_R_3Mrpjw6u2rDO8q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Ramon%20Ruiz%20Orzaez_resultats_R_3Mrpjw6u2rDO8q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amon%20Ruiz%20Orzaez_resultats_R_3Mrpjw6u2rDO8q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amon%20Ruiz%20Orzaez_resultats_R_3Mrpjw6u2rDO8q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R_3Mrpjw6u2rDO8qy</a:t>
            </a:r>
            <a:r>
              <a:rPr/>
              <a:t>, de sexo </a:t>
            </a:r>
            <a:r>
              <a:rPr b="1"/>
              <a:t>Masculino</a:t>
            </a:r>
            <a:r>
              <a:rPr/>
              <a:t> de </a:t>
            </a:r>
            <a:r>
              <a:rPr b="1"/>
              <a:t>37</a:t>
            </a:r>
            <a:r>
              <a:rPr/>
              <a:t> años de edad, con estudios </a:t>
            </a:r>
            <a:r>
              <a:rPr b="1"/>
              <a:t>Superiores</a:t>
            </a:r>
            <a:r>
              <a:rPr/>
              <a:t>, con un puesto de </a:t>
            </a:r>
            <a:r>
              <a:rPr b="1"/>
              <a:t>Ingeniero en Seccion de Diagnosis de Area de I+D+i &amp; 4.0 de la Unidad de Negocio Motores de la compania Navantia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R_3Mrpjw6u2rDO8qy</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R_3Mrpjw6u2rDO8qy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amon%20Ruiz%20Orzaez_resultats_R_3Mrpjw6u2rDO8q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amon%20Ruiz%20Orzaez_resultats_R_3Mrpjw6u2rDO8q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amon%20Ruiz%20Orzaez_resultats_R_3Mrpjw6u2rDO8q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R_3Mrpjw6u2rDO8qy</dc:creator>
  <cp:keywords/>
  <dcterms:created xsi:type="dcterms:W3CDTF">2022-11-21T11:16:11Z</dcterms:created>
  <dcterms:modified xsi:type="dcterms:W3CDTF">2022-11-21T11:16:11Z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