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R_2QRnwjOFzDmHumg</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fernando%20de%20las%20heras%20rodrigo_resultats_R_2QRnwjOFzDmHumg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fernando%20de%20las%20heras%20rodrigo_resultats_R_2QRnwjOFzDmHumg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fernando%20de%20las%20heras%20rodrigo_resultats_R_2QRnwjOFzDmHumg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fernando%20de%20las%20heras%20rodrigo_resultats_R_2QRnwjOFzDmHumg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R_2QRnwjOFzDmHumg</a:t>
            </a:r>
            <a:r>
              <a:rPr/>
              <a:t>, de sexo </a:t>
            </a:r>
            <a:r>
              <a:rPr b="1"/>
              <a:t>Masculino</a:t>
            </a:r>
            <a:r>
              <a:rPr/>
              <a:t> de </a:t>
            </a:r>
            <a:r>
              <a:rPr b="1"/>
              <a:t>62</a:t>
            </a:r>
            <a:r>
              <a:rPr/>
              <a:t> años de edad, con estudios </a:t>
            </a:r>
            <a:r>
              <a:rPr b="1"/>
              <a:t>Otro</a:t>
            </a:r>
            <a:r>
              <a:rPr/>
              <a:t>, con un puesto de </a:t>
            </a:r>
            <a:r>
              <a:rPr b="1"/>
              <a:t>Agente comercial</a:t>
            </a:r>
            <a:r>
              <a:rPr/>
              <a:t>, de la provincia de </a:t>
            </a:r>
            <a:r>
              <a:rPr b="1"/>
              <a:t>Toledo</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R_2QRnwjOFzDmHumg</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R_2QRnwjOFzDmHumg</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fernando%20de%20las%20heras%20rodrigo_resultats_R_2QRnwjOFzDmHumg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fernando%20de%20las%20heras%20rodrigo_resultats_R_2QRnwjOFzDmHumg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fernando%20de%20las%20heras%20rodrigo_resultats_R_2QRnwjOFzDmHumg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R_2QRnwjOFzDmHumg</dc:creator>
  <cp:keywords/>
  <dcterms:created xsi:type="dcterms:W3CDTF">2022-11-21T11:26:10Z</dcterms:created>
  <dcterms:modified xsi:type="dcterms:W3CDTF">2022-11-21T11:26:10Z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